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3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4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5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6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31.xml" ContentType="application/vnd.openxmlformats-officedocument.presentationml.notesSlide+xml"/>
  <Override PartName="/ppt/charts/chart17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8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9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5" r:id="rId3"/>
    <p:sldId id="304" r:id="rId4"/>
    <p:sldId id="290" r:id="rId5"/>
    <p:sldId id="291" r:id="rId6"/>
    <p:sldId id="292" r:id="rId7"/>
    <p:sldId id="293" r:id="rId8"/>
    <p:sldId id="323" r:id="rId9"/>
    <p:sldId id="294" r:id="rId10"/>
    <p:sldId id="295" r:id="rId11"/>
    <p:sldId id="296" r:id="rId12"/>
    <p:sldId id="297" r:id="rId13"/>
    <p:sldId id="298" r:id="rId14"/>
    <p:sldId id="336" r:id="rId15"/>
    <p:sldId id="334" r:id="rId16"/>
    <p:sldId id="306" r:id="rId17"/>
    <p:sldId id="305" r:id="rId18"/>
    <p:sldId id="307" r:id="rId19"/>
    <p:sldId id="300" r:id="rId20"/>
    <p:sldId id="303" r:id="rId21"/>
    <p:sldId id="335" r:id="rId22"/>
    <p:sldId id="301" r:id="rId23"/>
    <p:sldId id="302" r:id="rId24"/>
    <p:sldId id="308" r:id="rId25"/>
    <p:sldId id="324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9" r:id="rId35"/>
    <p:sldId id="321" r:id="rId36"/>
    <p:sldId id="322" r:id="rId37"/>
    <p:sldId id="299" r:id="rId3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7414DAF-1B75-4CDD-8F39-9E8319E3C31B}">
          <p14:sldIdLst>
            <p14:sldId id="256"/>
            <p14:sldId id="265"/>
            <p14:sldId id="304"/>
            <p14:sldId id="290"/>
            <p14:sldId id="291"/>
          </p14:sldIdLst>
        </p14:section>
        <p14:section name="Business" id="{EC6AC59E-6A45-4EAC-A2EA-D0C6CFEB1427}">
          <p14:sldIdLst>
            <p14:sldId id="292"/>
          </p14:sldIdLst>
        </p14:section>
        <p14:section name="Team e Organizzazione" id="{2BD91BD7-9393-42F4-AC54-E2E9B842B334}">
          <p14:sldIdLst>
            <p14:sldId id="293"/>
            <p14:sldId id="323"/>
            <p14:sldId id="294"/>
            <p14:sldId id="295"/>
            <p14:sldId id="296"/>
            <p14:sldId id="297"/>
            <p14:sldId id="298"/>
          </p14:sldIdLst>
        </p14:section>
        <p14:section name="Management" id="{771E18A3-AF29-4239-A455-BB0B4DED8BB6}">
          <p14:sldIdLst>
            <p14:sldId id="336"/>
            <p14:sldId id="334"/>
            <p14:sldId id="306"/>
            <p14:sldId id="305"/>
            <p14:sldId id="307"/>
            <p14:sldId id="300"/>
            <p14:sldId id="303"/>
            <p14:sldId id="335"/>
            <p14:sldId id="301"/>
            <p14:sldId id="302"/>
            <p14:sldId id="308"/>
            <p14:sldId id="324"/>
          </p14:sldIdLst>
        </p14:section>
        <p14:section name="Retrospective" id="{A66E95DE-2D64-45CD-883B-A5B0073EFFDD}">
          <p14:sldIdLst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9"/>
          </p14:sldIdLst>
        </p14:section>
        <p14:section name="Lession Learned" id="{A31150DE-1FBF-4706-9C2A-60AFD716312B}">
          <p14:sldIdLst>
            <p14:sldId id="321"/>
            <p14:sldId id="322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700"/>
    <a:srgbClr val="A40202"/>
    <a:srgbClr val="BD0000"/>
    <a:srgbClr val="006600"/>
    <a:srgbClr val="D5E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13AD5D-F7D7-4CAA-95E7-C4E6E5A4C770}" v="48" dt="2023-02-15T14:47:45.884"/>
    <p1510:client id="{9CEBEFD8-EAF8-BF7F-EBB4-75F9E8D2A65E}" v="29" dt="2023-02-14T17:05:59.076"/>
    <p1510:client id="{AC6A0104-D100-8119-C523-FE6476A5FD2C}" v="10" dt="2023-02-14T16:58:28.381"/>
    <p1510:client id="{BB47BC8C-BC4C-5F0D-CDA8-1DB2975F1892}" v="91" dt="2023-02-14T19:15:49.997"/>
    <p1510:client id="{BCA98DF0-3662-D100-78FA-98B363A7ACCA}" v="6" dt="2023-02-15T14:28:03.064"/>
    <p1510:client id="{CF8038CD-B52C-F6C6-27EE-EC9E9323CC0C}" v="10" dt="2023-02-15T09:31:59.426"/>
    <p1510:client id="{FC2C66B3-039E-943D-EB54-DCE8BCB34D4C}" v="41" dt="2023-02-15T10:11:02.3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38"/>
  </p:normalViewPr>
  <p:slideViewPr>
    <p:cSldViewPr snapToGrid="0">
      <p:cViewPr varScale="1">
        <p:scale>
          <a:sx n="96" d="100"/>
          <a:sy n="96" d="100"/>
        </p:scale>
        <p:origin x="2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GIAMETTA" userId="S::a.giametta@studenti.unisa.it::ef91fa14-aaa3-4205-8ca3-78bf8cd6897d" providerId="AD" clId="Web-{AC6A0104-D100-8119-C523-FE6476A5FD2C}"/>
    <pc:docChg chg="modSld">
      <pc:chgData name="ANTONIO GIAMETTA" userId="S::a.giametta@studenti.unisa.it::ef91fa14-aaa3-4205-8ca3-78bf8cd6897d" providerId="AD" clId="Web-{AC6A0104-D100-8119-C523-FE6476A5FD2C}" dt="2023-02-14T16:58:28.381" v="6"/>
      <pc:docMkLst>
        <pc:docMk/>
      </pc:docMkLst>
      <pc:sldChg chg="addAnim modAnim">
        <pc:chgData name="ANTONIO GIAMETTA" userId="S::a.giametta@studenti.unisa.it::ef91fa14-aaa3-4205-8ca3-78bf8cd6897d" providerId="AD" clId="Web-{AC6A0104-D100-8119-C523-FE6476A5FD2C}" dt="2023-02-14T16:58:23.959" v="4"/>
        <pc:sldMkLst>
          <pc:docMk/>
          <pc:sldMk cId="650135066" sldId="290"/>
        </pc:sldMkLst>
      </pc:sldChg>
      <pc:sldChg chg="addAnim modAnim">
        <pc:chgData name="ANTONIO GIAMETTA" userId="S::a.giametta@studenti.unisa.it::ef91fa14-aaa3-4205-8ca3-78bf8cd6897d" providerId="AD" clId="Web-{AC6A0104-D100-8119-C523-FE6476A5FD2C}" dt="2023-02-14T16:58:28.381" v="6"/>
        <pc:sldMkLst>
          <pc:docMk/>
          <pc:sldMk cId="405167191" sldId="291"/>
        </pc:sldMkLst>
      </pc:sldChg>
      <pc:sldChg chg="modSp">
        <pc:chgData name="ANTONIO GIAMETTA" userId="S::a.giametta@studenti.unisa.it::ef91fa14-aaa3-4205-8ca3-78bf8cd6897d" providerId="AD" clId="Web-{AC6A0104-D100-8119-C523-FE6476A5FD2C}" dt="2023-02-14T16:57:43.020" v="1"/>
        <pc:sldMkLst>
          <pc:docMk/>
          <pc:sldMk cId="2183815765" sldId="293"/>
        </pc:sldMkLst>
        <pc:picChg chg="mod">
          <ac:chgData name="ANTONIO GIAMETTA" userId="S::a.giametta@studenti.unisa.it::ef91fa14-aaa3-4205-8ca3-78bf8cd6897d" providerId="AD" clId="Web-{AC6A0104-D100-8119-C523-FE6476A5FD2C}" dt="2023-02-14T16:57:43.020" v="1"/>
          <ac:picMkLst>
            <pc:docMk/>
            <pc:sldMk cId="2183815765" sldId="293"/>
            <ac:picMk id="67" creationId="{B9BC1DBC-F2B0-758C-A5B5-DDC9BE7B4E5A}"/>
          </ac:picMkLst>
        </pc:picChg>
        <pc:picChg chg="mod">
          <ac:chgData name="ANTONIO GIAMETTA" userId="S::a.giametta@studenti.unisa.it::ef91fa14-aaa3-4205-8ca3-78bf8cd6897d" providerId="AD" clId="Web-{AC6A0104-D100-8119-C523-FE6476A5FD2C}" dt="2023-02-14T16:57:28.567" v="0"/>
          <ac:picMkLst>
            <pc:docMk/>
            <pc:sldMk cId="2183815765" sldId="293"/>
            <ac:picMk id="77" creationId="{88286192-C5A3-93F2-0948-AC942D270106}"/>
          </ac:picMkLst>
        </pc:picChg>
      </pc:sldChg>
      <pc:sldChg chg="modSp">
        <pc:chgData name="ANTONIO GIAMETTA" userId="S::a.giametta@studenti.unisa.it::ef91fa14-aaa3-4205-8ca3-78bf8cd6897d" providerId="AD" clId="Web-{AC6A0104-D100-8119-C523-FE6476A5FD2C}" dt="2023-02-14T16:57:50.896" v="2"/>
        <pc:sldMkLst>
          <pc:docMk/>
          <pc:sldMk cId="3743322229" sldId="294"/>
        </pc:sldMkLst>
        <pc:picChg chg="mod">
          <ac:chgData name="ANTONIO GIAMETTA" userId="S::a.giametta@studenti.unisa.it::ef91fa14-aaa3-4205-8ca3-78bf8cd6897d" providerId="AD" clId="Web-{AC6A0104-D100-8119-C523-FE6476A5FD2C}" dt="2023-02-14T16:57:50.896" v="2"/>
          <ac:picMkLst>
            <pc:docMk/>
            <pc:sldMk cId="3743322229" sldId="294"/>
            <ac:picMk id="16" creationId="{E309C7D4-C8DA-9DF6-1AE1-4CD648AB4DAA}"/>
          </ac:picMkLst>
        </pc:picChg>
      </pc:sldChg>
    </pc:docChg>
  </pc:docChgLst>
  <pc:docChgLst>
    <pc:chgData name="ANGELO AFELTRA" userId="7ba902f9-e6d1-4005-9a21-2d681403ac2d" providerId="ADAL" clId="{27830F18-EAE7-2B45-A89D-AEA8E5961FDB}"/>
    <pc:docChg chg="modSld">
      <pc:chgData name="ANGELO AFELTRA" userId="7ba902f9-e6d1-4005-9a21-2d681403ac2d" providerId="ADAL" clId="{27830F18-EAE7-2B45-A89D-AEA8E5961FDB}" dt="2023-02-15T12:06:13.851" v="46" actId="20577"/>
      <pc:docMkLst>
        <pc:docMk/>
      </pc:docMkLst>
      <pc:sldChg chg="modSp mod">
        <pc:chgData name="ANGELO AFELTRA" userId="7ba902f9-e6d1-4005-9a21-2d681403ac2d" providerId="ADAL" clId="{27830F18-EAE7-2B45-A89D-AEA8E5961FDB}" dt="2023-02-15T11:23:27.698" v="22" actId="1076"/>
        <pc:sldMkLst>
          <pc:docMk/>
          <pc:sldMk cId="754376713" sldId="306"/>
        </pc:sldMkLst>
        <pc:spChg chg="mod">
          <ac:chgData name="ANGELO AFELTRA" userId="7ba902f9-e6d1-4005-9a21-2d681403ac2d" providerId="ADAL" clId="{27830F18-EAE7-2B45-A89D-AEA8E5961FDB}" dt="2023-02-15T11:23:27.698" v="22" actId="1076"/>
          <ac:spMkLst>
            <pc:docMk/>
            <pc:sldMk cId="754376713" sldId="306"/>
            <ac:spMk id="12" creationId="{06EBE084-B922-102C-F093-EEE24075A66A}"/>
          </ac:spMkLst>
        </pc:spChg>
      </pc:sldChg>
      <pc:sldChg chg="modSp mod">
        <pc:chgData name="ANGELO AFELTRA" userId="7ba902f9-e6d1-4005-9a21-2d681403ac2d" providerId="ADAL" clId="{27830F18-EAE7-2B45-A89D-AEA8E5961FDB}" dt="2023-02-15T12:06:13.851" v="46" actId="20577"/>
        <pc:sldMkLst>
          <pc:docMk/>
          <pc:sldMk cId="3198574692" sldId="308"/>
        </pc:sldMkLst>
        <pc:spChg chg="mod">
          <ac:chgData name="ANGELO AFELTRA" userId="7ba902f9-e6d1-4005-9a21-2d681403ac2d" providerId="ADAL" clId="{27830F18-EAE7-2B45-A89D-AEA8E5961FDB}" dt="2023-02-15T12:06:01.932" v="43" actId="1076"/>
          <ac:spMkLst>
            <pc:docMk/>
            <pc:sldMk cId="3198574692" sldId="308"/>
            <ac:spMk id="13" creationId="{A77F2262-BFA4-628D-CE8D-DE51ABB4CEC2}"/>
          </ac:spMkLst>
        </pc:spChg>
        <pc:spChg chg="mod">
          <ac:chgData name="ANGELO AFELTRA" userId="7ba902f9-e6d1-4005-9a21-2d681403ac2d" providerId="ADAL" clId="{27830F18-EAE7-2B45-A89D-AEA8E5961FDB}" dt="2023-02-15T12:06:13.851" v="46" actId="20577"/>
          <ac:spMkLst>
            <pc:docMk/>
            <pc:sldMk cId="3198574692" sldId="308"/>
            <ac:spMk id="18" creationId="{A48DA0F9-1DE7-D9B5-6FFD-0A8E98C18AA4}"/>
          </ac:spMkLst>
        </pc:spChg>
      </pc:sldChg>
    </pc:docChg>
  </pc:docChgLst>
  <pc:docChgLst>
    <pc:chgData name="MICHELA FAELLA" userId="S::m.faella2@studenti.unisa.it::d6761803-de03-481d-b644-7df0725f855c" providerId="AD" clId="Web-{9CEBEFD8-EAF8-BF7F-EBB4-75F9E8D2A65E}"/>
    <pc:docChg chg="addSld delSld modSld modSection">
      <pc:chgData name="MICHELA FAELLA" userId="S::m.faella2@studenti.unisa.it::d6761803-de03-481d-b644-7df0725f855c" providerId="AD" clId="Web-{9CEBEFD8-EAF8-BF7F-EBB4-75F9E8D2A65E}" dt="2023-02-14T17:05:59.076" v="27"/>
      <pc:docMkLst>
        <pc:docMk/>
      </pc:docMkLst>
      <pc:sldChg chg="add del">
        <pc:chgData name="MICHELA FAELLA" userId="S::m.faella2@studenti.unisa.it::d6761803-de03-481d-b644-7df0725f855c" providerId="AD" clId="Web-{9CEBEFD8-EAF8-BF7F-EBB4-75F9E8D2A65E}" dt="2023-02-14T17:05:34.982" v="22"/>
        <pc:sldMkLst>
          <pc:docMk/>
          <pc:sldMk cId="981337187" sldId="276"/>
        </pc:sldMkLst>
      </pc:sldChg>
      <pc:sldChg chg="delSp">
        <pc:chgData name="MICHELA FAELLA" userId="S::m.faella2@studenti.unisa.it::d6761803-de03-481d-b644-7df0725f855c" providerId="AD" clId="Web-{9CEBEFD8-EAF8-BF7F-EBB4-75F9E8D2A65E}" dt="2023-02-14T17:04:10.307" v="7"/>
        <pc:sldMkLst>
          <pc:docMk/>
          <pc:sldMk cId="1603404249" sldId="279"/>
        </pc:sldMkLst>
        <pc:picChg chg="del">
          <ac:chgData name="MICHELA FAELLA" userId="S::m.faella2@studenti.unisa.it::d6761803-de03-481d-b644-7df0725f855c" providerId="AD" clId="Web-{9CEBEFD8-EAF8-BF7F-EBB4-75F9E8D2A65E}" dt="2023-02-14T17:04:10.307" v="7"/>
          <ac:picMkLst>
            <pc:docMk/>
            <pc:sldMk cId="1603404249" sldId="279"/>
            <ac:picMk id="5" creationId="{F67B7412-3AA9-67AC-4109-7037F9C68463}"/>
          </ac:picMkLst>
        </pc:picChg>
      </pc:sldChg>
      <pc:sldChg chg="modSp">
        <pc:chgData name="MICHELA FAELLA" userId="S::m.faella2@studenti.unisa.it::d6761803-de03-481d-b644-7df0725f855c" providerId="AD" clId="Web-{9CEBEFD8-EAF8-BF7F-EBB4-75F9E8D2A65E}" dt="2023-02-14T17:03:56.495" v="5" actId="1076"/>
        <pc:sldMkLst>
          <pc:docMk/>
          <pc:sldMk cId="4171461841" sldId="280"/>
        </pc:sldMkLst>
        <pc:picChg chg="mod">
          <ac:chgData name="MICHELA FAELLA" userId="S::m.faella2@studenti.unisa.it::d6761803-de03-481d-b644-7df0725f855c" providerId="AD" clId="Web-{9CEBEFD8-EAF8-BF7F-EBB4-75F9E8D2A65E}" dt="2023-02-14T17:03:56.495" v="5" actId="1076"/>
          <ac:picMkLst>
            <pc:docMk/>
            <pc:sldMk cId="4171461841" sldId="280"/>
            <ac:picMk id="3" creationId="{0143716A-4830-C20A-00C1-DEC2B629E374}"/>
          </ac:picMkLst>
        </pc:picChg>
      </pc:sldChg>
      <pc:sldChg chg="del">
        <pc:chgData name="MICHELA FAELLA" userId="S::m.faella2@studenti.unisa.it::d6761803-de03-481d-b644-7df0725f855c" providerId="AD" clId="Web-{9CEBEFD8-EAF8-BF7F-EBB4-75F9E8D2A65E}" dt="2023-02-14T17:05:04.606" v="13"/>
        <pc:sldMkLst>
          <pc:docMk/>
          <pc:sldMk cId="1331715640" sldId="282"/>
        </pc:sldMkLst>
      </pc:sldChg>
      <pc:sldChg chg="modSp">
        <pc:chgData name="MICHELA FAELLA" userId="S::m.faella2@studenti.unisa.it::d6761803-de03-481d-b644-7df0725f855c" providerId="AD" clId="Web-{9CEBEFD8-EAF8-BF7F-EBB4-75F9E8D2A65E}" dt="2023-02-14T17:04:02.104" v="6" actId="1076"/>
        <pc:sldMkLst>
          <pc:docMk/>
          <pc:sldMk cId="1441387062" sldId="289"/>
        </pc:sldMkLst>
        <pc:picChg chg="mod">
          <ac:chgData name="MICHELA FAELLA" userId="S::m.faella2@studenti.unisa.it::d6761803-de03-481d-b644-7df0725f855c" providerId="AD" clId="Web-{9CEBEFD8-EAF8-BF7F-EBB4-75F9E8D2A65E}" dt="2023-02-14T17:04:02.104" v="6" actId="1076"/>
          <ac:picMkLst>
            <pc:docMk/>
            <pc:sldMk cId="1441387062" sldId="289"/>
            <ac:picMk id="9" creationId="{DDB3B18D-80CE-7565-FBA0-F9495DBC2930}"/>
          </ac:picMkLst>
        </pc:picChg>
      </pc:sldChg>
      <pc:sldChg chg="new del">
        <pc:chgData name="MICHELA FAELLA" userId="S::m.faella2@studenti.unisa.it::d6761803-de03-481d-b644-7df0725f855c" providerId="AD" clId="Web-{9CEBEFD8-EAF8-BF7F-EBB4-75F9E8D2A65E}" dt="2023-02-14T17:04:35.011" v="10"/>
        <pc:sldMkLst>
          <pc:docMk/>
          <pc:sldMk cId="2326089540" sldId="325"/>
        </pc:sldMkLst>
      </pc:sldChg>
      <pc:sldChg chg="add">
        <pc:chgData name="MICHELA FAELLA" userId="S::m.faella2@studenti.unisa.it::d6761803-de03-481d-b644-7df0725f855c" providerId="AD" clId="Web-{9CEBEFD8-EAF8-BF7F-EBB4-75F9E8D2A65E}" dt="2023-02-14T17:04:31.261" v="9"/>
        <pc:sldMkLst>
          <pc:docMk/>
          <pc:sldMk cId="1101722368" sldId="326"/>
        </pc:sldMkLst>
      </pc:sldChg>
      <pc:sldChg chg="add">
        <pc:chgData name="MICHELA FAELLA" userId="S::m.faella2@studenti.unisa.it::d6761803-de03-481d-b644-7df0725f855c" providerId="AD" clId="Web-{9CEBEFD8-EAF8-BF7F-EBB4-75F9E8D2A65E}" dt="2023-02-14T17:04:42.387" v="11"/>
        <pc:sldMkLst>
          <pc:docMk/>
          <pc:sldMk cId="1335740670" sldId="327"/>
        </pc:sldMkLst>
      </pc:sldChg>
      <pc:sldChg chg="add del">
        <pc:chgData name="MICHELA FAELLA" userId="S::m.faella2@studenti.unisa.it::d6761803-de03-481d-b644-7df0725f855c" providerId="AD" clId="Web-{9CEBEFD8-EAF8-BF7F-EBB4-75F9E8D2A65E}" dt="2023-02-14T17:05:38.232" v="23"/>
        <pc:sldMkLst>
          <pc:docMk/>
          <pc:sldMk cId="3621795838" sldId="328"/>
        </pc:sldMkLst>
      </pc:sldChg>
      <pc:sldChg chg="add del">
        <pc:chgData name="MICHELA FAELLA" userId="S::m.faella2@studenti.unisa.it::d6761803-de03-481d-b644-7df0725f855c" providerId="AD" clId="Web-{9CEBEFD8-EAF8-BF7F-EBB4-75F9E8D2A65E}" dt="2023-02-14T17:05:22.669" v="16"/>
        <pc:sldMkLst>
          <pc:docMk/>
          <pc:sldMk cId="3939685509" sldId="329"/>
        </pc:sldMkLst>
      </pc:sldChg>
      <pc:sldChg chg="add del">
        <pc:chgData name="MICHELA FAELLA" userId="S::m.faella2@studenti.unisa.it::d6761803-de03-481d-b644-7df0725f855c" providerId="AD" clId="Web-{9CEBEFD8-EAF8-BF7F-EBB4-75F9E8D2A65E}" dt="2023-02-14T17:05:59.076" v="27"/>
        <pc:sldMkLst>
          <pc:docMk/>
          <pc:sldMk cId="584600121" sldId="330"/>
        </pc:sldMkLst>
      </pc:sldChg>
      <pc:sldChg chg="add">
        <pc:chgData name="MICHELA FAELLA" userId="S::m.faella2@studenti.unisa.it::d6761803-de03-481d-b644-7df0725f855c" providerId="AD" clId="Web-{9CEBEFD8-EAF8-BF7F-EBB4-75F9E8D2A65E}" dt="2023-02-14T17:05:57.170" v="26"/>
        <pc:sldMkLst>
          <pc:docMk/>
          <pc:sldMk cId="2905661155" sldId="331"/>
        </pc:sldMkLst>
      </pc:sldChg>
    </pc:docChg>
  </pc:docChgLst>
  <pc:docChgLst>
    <pc:chgData name="MICHELA FAELLA" userId="S::m.faella2@studenti.unisa.it::d6761803-de03-481d-b644-7df0725f855c" providerId="AD" clId="Web-{BB47BC8C-BC4C-5F0D-CDA8-1DB2975F1892}"/>
    <pc:docChg chg="modSld">
      <pc:chgData name="MICHELA FAELLA" userId="S::m.faella2@studenti.unisa.it::d6761803-de03-481d-b644-7df0725f855c" providerId="AD" clId="Web-{BB47BC8C-BC4C-5F0D-CDA8-1DB2975F1892}" dt="2023-02-14T19:15:49.997" v="85" actId="14100"/>
      <pc:docMkLst>
        <pc:docMk/>
      </pc:docMkLst>
      <pc:sldChg chg="addSp delSp modSp">
        <pc:chgData name="MICHELA FAELLA" userId="S::m.faella2@studenti.unisa.it::d6761803-de03-481d-b644-7df0725f855c" providerId="AD" clId="Web-{BB47BC8C-BC4C-5F0D-CDA8-1DB2975F1892}" dt="2023-02-14T19:15:25.324" v="78" actId="1076"/>
        <pc:sldMkLst>
          <pc:docMk/>
          <pc:sldMk cId="2183815765" sldId="293"/>
        </pc:sldMkLst>
        <pc:grpChg chg="add del mod">
          <ac:chgData name="MICHELA FAELLA" userId="S::m.faella2@studenti.unisa.it::d6761803-de03-481d-b644-7df0725f855c" providerId="AD" clId="Web-{BB47BC8C-BC4C-5F0D-CDA8-1DB2975F1892}" dt="2023-02-14T19:03:20.883" v="16"/>
          <ac:grpSpMkLst>
            <pc:docMk/>
            <pc:sldMk cId="2183815765" sldId="293"/>
            <ac:grpSpMk id="2" creationId="{BA63C3AA-5BE7-086D-BBEC-1CAD1D9BA514}"/>
          </ac:grpSpMkLst>
        </pc:grpChg>
        <pc:grpChg chg="mod">
          <ac:chgData name="MICHELA FAELLA" userId="S::m.faella2@studenti.unisa.it::d6761803-de03-481d-b644-7df0725f855c" providerId="AD" clId="Web-{BB47BC8C-BC4C-5F0D-CDA8-1DB2975F1892}" dt="2023-02-14T19:03:08.648" v="11" actId="1076"/>
          <ac:grpSpMkLst>
            <pc:docMk/>
            <pc:sldMk cId="2183815765" sldId="293"/>
            <ac:grpSpMk id="57" creationId="{C165DE7A-AF64-AE20-9669-82B1CDD1B247}"/>
          </ac:grpSpMkLst>
        </pc:grpChg>
        <pc:grpChg chg="mod">
          <ac:chgData name="MICHELA FAELLA" userId="S::m.faella2@studenti.unisa.it::d6761803-de03-481d-b644-7df0725f855c" providerId="AD" clId="Web-{BB47BC8C-BC4C-5F0D-CDA8-1DB2975F1892}" dt="2023-02-14T19:03:22.133" v="17" actId="1076"/>
          <ac:grpSpMkLst>
            <pc:docMk/>
            <pc:sldMk cId="2183815765" sldId="293"/>
            <ac:grpSpMk id="58" creationId="{E80D58BF-8ECF-E1CA-6258-16317B00CC61}"/>
          </ac:grpSpMkLst>
        </pc:grpChg>
        <pc:grpChg chg="mod">
          <ac:chgData name="MICHELA FAELLA" userId="S::m.faella2@studenti.unisa.it::d6761803-de03-481d-b644-7df0725f855c" providerId="AD" clId="Web-{BB47BC8C-BC4C-5F0D-CDA8-1DB2975F1892}" dt="2023-02-14T19:03:23.320" v="18" actId="1076"/>
          <ac:grpSpMkLst>
            <pc:docMk/>
            <pc:sldMk cId="2183815765" sldId="293"/>
            <ac:grpSpMk id="70" creationId="{3C7C0201-0BA0-F9B2-7B24-A53DD1396FEC}"/>
          </ac:grpSpMkLst>
        </pc:grpChg>
        <pc:grpChg chg="add del mod">
          <ac:chgData name="MICHELA FAELLA" userId="S::m.faella2@studenti.unisa.it::d6761803-de03-481d-b644-7df0725f855c" providerId="AD" clId="Web-{BB47BC8C-BC4C-5F0D-CDA8-1DB2975F1892}" dt="2023-02-14T19:07:45.640" v="37"/>
          <ac:grpSpMkLst>
            <pc:docMk/>
            <pc:sldMk cId="2183815765" sldId="293"/>
            <ac:grpSpMk id="71" creationId="{B4FCD973-F44A-D608-F8A5-73D971758C15}"/>
          </ac:grpSpMkLst>
        </pc:grpChg>
        <pc:grpChg chg="mod">
          <ac:chgData name="MICHELA FAELLA" userId="S::m.faella2@studenti.unisa.it::d6761803-de03-481d-b644-7df0725f855c" providerId="AD" clId="Web-{BB47BC8C-BC4C-5F0D-CDA8-1DB2975F1892}" dt="2023-02-14T19:03:25.852" v="19" actId="1076"/>
          <ac:grpSpMkLst>
            <pc:docMk/>
            <pc:sldMk cId="2183815765" sldId="293"/>
            <ac:grpSpMk id="86" creationId="{7D5EC8B9-AEB6-7DBC-36EE-F85A8821370B}"/>
          </ac:grpSpMkLst>
        </pc:grpChg>
        <pc:picChg chg="add del mod">
          <ac:chgData name="MICHELA FAELLA" userId="S::m.faella2@studenti.unisa.it::d6761803-de03-481d-b644-7df0725f855c" providerId="AD" clId="Web-{BB47BC8C-BC4C-5F0D-CDA8-1DB2975F1892}" dt="2023-02-14T19:13:25.040" v="59"/>
          <ac:picMkLst>
            <pc:docMk/>
            <pc:sldMk cId="2183815765" sldId="293"/>
            <ac:picMk id="10" creationId="{1587EBF9-AEC2-E2C5-2ECB-F3F55C43A14D}"/>
          </ac:picMkLst>
        </pc:picChg>
        <pc:picChg chg="add del mod">
          <ac:chgData name="MICHELA FAELLA" userId="S::m.faella2@studenti.unisa.it::d6761803-de03-481d-b644-7df0725f855c" providerId="AD" clId="Web-{BB47BC8C-BC4C-5F0D-CDA8-1DB2975F1892}" dt="2023-02-14T19:14:52.480" v="67"/>
          <ac:picMkLst>
            <pc:docMk/>
            <pc:sldMk cId="2183815765" sldId="293"/>
            <ac:picMk id="11" creationId="{70A2C223-02F2-702C-9F89-363467CEC87A}"/>
          </ac:picMkLst>
        </pc:picChg>
        <pc:picChg chg="add mod">
          <ac:chgData name="MICHELA FAELLA" userId="S::m.faella2@studenti.unisa.it::d6761803-de03-481d-b644-7df0725f855c" providerId="AD" clId="Web-{BB47BC8C-BC4C-5F0D-CDA8-1DB2975F1892}" dt="2023-02-14T19:15:25.324" v="78" actId="1076"/>
          <ac:picMkLst>
            <pc:docMk/>
            <pc:sldMk cId="2183815765" sldId="293"/>
            <ac:picMk id="12" creationId="{F52C96F1-C796-BCEF-F1FF-687F54C07007}"/>
          </ac:picMkLst>
        </pc:picChg>
        <pc:picChg chg="mod">
          <ac:chgData name="MICHELA FAELLA" userId="S::m.faella2@studenti.unisa.it::d6761803-de03-481d-b644-7df0725f855c" providerId="AD" clId="Web-{BB47BC8C-BC4C-5F0D-CDA8-1DB2975F1892}" dt="2023-02-14T19:11:10.802" v="54" actId="1076"/>
          <ac:picMkLst>
            <pc:docMk/>
            <pc:sldMk cId="2183815765" sldId="293"/>
            <ac:picMk id="26" creationId="{54A8414B-B019-F901-A3C8-948A8673488A}"/>
          </ac:picMkLst>
        </pc:picChg>
        <pc:picChg chg="mod">
          <ac:chgData name="MICHELA FAELLA" userId="S::m.faella2@studenti.unisa.it::d6761803-de03-481d-b644-7df0725f855c" providerId="AD" clId="Web-{BB47BC8C-BC4C-5F0D-CDA8-1DB2975F1892}" dt="2023-02-14T19:11:31.115" v="58"/>
          <ac:picMkLst>
            <pc:docMk/>
            <pc:sldMk cId="2183815765" sldId="293"/>
            <ac:picMk id="41" creationId="{6B707CD1-DD9D-9CC3-6E6D-5077C0D55E55}"/>
          </ac:picMkLst>
        </pc:picChg>
        <pc:picChg chg="mod">
          <ac:chgData name="MICHELA FAELLA" userId="S::m.faella2@studenti.unisa.it::d6761803-de03-481d-b644-7df0725f855c" providerId="AD" clId="Web-{BB47BC8C-BC4C-5F0D-CDA8-1DB2975F1892}" dt="2023-02-14T19:09:56.644" v="47" actId="1076"/>
          <ac:picMkLst>
            <pc:docMk/>
            <pc:sldMk cId="2183815765" sldId="293"/>
            <ac:picMk id="64" creationId="{9C94FC3D-22FA-1EF3-294F-5FB5595823D7}"/>
          </ac:picMkLst>
        </pc:picChg>
        <pc:picChg chg="add del mod">
          <ac:chgData name="MICHELA FAELLA" userId="S::m.faella2@studenti.unisa.it::d6761803-de03-481d-b644-7df0725f855c" providerId="AD" clId="Web-{BB47BC8C-BC4C-5F0D-CDA8-1DB2975F1892}" dt="2023-02-14T19:07:48.828" v="38"/>
          <ac:picMkLst>
            <pc:docMk/>
            <pc:sldMk cId="2183815765" sldId="293"/>
            <ac:picMk id="77" creationId="{88286192-C5A3-93F2-0948-AC942D270106}"/>
          </ac:picMkLst>
        </pc:picChg>
      </pc:sldChg>
      <pc:sldChg chg="addSp delSp modSp">
        <pc:chgData name="MICHELA FAELLA" userId="S::m.faella2@studenti.unisa.it::d6761803-de03-481d-b644-7df0725f855c" providerId="AD" clId="Web-{BB47BC8C-BC4C-5F0D-CDA8-1DB2975F1892}" dt="2023-02-14T19:15:49.997" v="85" actId="14100"/>
        <pc:sldMkLst>
          <pc:docMk/>
          <pc:sldMk cId="1945260016" sldId="298"/>
        </pc:sldMkLst>
        <pc:picChg chg="add mod">
          <ac:chgData name="MICHELA FAELLA" userId="S::m.faella2@studenti.unisa.it::d6761803-de03-481d-b644-7df0725f855c" providerId="AD" clId="Web-{BB47BC8C-BC4C-5F0D-CDA8-1DB2975F1892}" dt="2023-02-14T19:15:49.997" v="85" actId="14100"/>
          <ac:picMkLst>
            <pc:docMk/>
            <pc:sldMk cId="1945260016" sldId="298"/>
            <ac:picMk id="4" creationId="{B7AECD88-8734-147E-C8D4-F1C3886756A2}"/>
          </ac:picMkLst>
        </pc:picChg>
        <pc:picChg chg="del">
          <ac:chgData name="MICHELA FAELLA" userId="S::m.faella2@studenti.unisa.it::d6761803-de03-481d-b644-7df0725f855c" providerId="AD" clId="Web-{BB47BC8C-BC4C-5F0D-CDA8-1DB2975F1892}" dt="2023-02-14T19:15:39.043" v="80"/>
          <ac:picMkLst>
            <pc:docMk/>
            <pc:sldMk cId="1945260016" sldId="298"/>
            <ac:picMk id="16" creationId="{E309C7D4-C8DA-9DF6-1AE1-4CD648AB4DAA}"/>
          </ac:picMkLst>
        </pc:picChg>
      </pc:sldChg>
    </pc:docChg>
  </pc:docChgLst>
  <pc:docChgLst>
    <pc:chgData name="ANGELO AFELTRA" userId="7ba902f9-e6d1-4005-9a21-2d681403ac2d" providerId="ADAL" clId="{C822B1D4-D22F-DC49-9C33-B2DA02A7D01D}"/>
    <pc:docChg chg="undo custSel addSld delSld modSld sldOrd delSection modSection">
      <pc:chgData name="ANGELO AFELTRA" userId="7ba902f9-e6d1-4005-9a21-2d681403ac2d" providerId="ADAL" clId="{C822B1D4-D22F-DC49-9C33-B2DA02A7D01D}" dt="2023-02-15T13:45:44.132" v="124" actId="17851"/>
      <pc:docMkLst>
        <pc:docMk/>
      </pc:docMkLst>
      <pc:sldChg chg="del">
        <pc:chgData name="ANGELO AFELTRA" userId="7ba902f9-e6d1-4005-9a21-2d681403ac2d" providerId="ADAL" clId="{C822B1D4-D22F-DC49-9C33-B2DA02A7D01D}" dt="2023-02-15T13:45:06.170" v="120" actId="2696"/>
        <pc:sldMkLst>
          <pc:docMk/>
          <pc:sldMk cId="658563266" sldId="262"/>
        </pc:sldMkLst>
      </pc:sldChg>
      <pc:sldChg chg="del">
        <pc:chgData name="ANGELO AFELTRA" userId="7ba902f9-e6d1-4005-9a21-2d681403ac2d" providerId="ADAL" clId="{C822B1D4-D22F-DC49-9C33-B2DA02A7D01D}" dt="2023-02-15T13:45:06.170" v="120" actId="2696"/>
        <pc:sldMkLst>
          <pc:docMk/>
          <pc:sldMk cId="1432868168" sldId="263"/>
        </pc:sldMkLst>
      </pc:sldChg>
      <pc:sldChg chg="del">
        <pc:chgData name="ANGELO AFELTRA" userId="7ba902f9-e6d1-4005-9a21-2d681403ac2d" providerId="ADAL" clId="{C822B1D4-D22F-DC49-9C33-B2DA02A7D01D}" dt="2023-02-15T13:45:24.712" v="121" actId="2696"/>
        <pc:sldMkLst>
          <pc:docMk/>
          <pc:sldMk cId="981337187" sldId="276"/>
        </pc:sldMkLst>
      </pc:sldChg>
      <pc:sldChg chg="del">
        <pc:chgData name="ANGELO AFELTRA" userId="7ba902f9-e6d1-4005-9a21-2d681403ac2d" providerId="ADAL" clId="{C822B1D4-D22F-DC49-9C33-B2DA02A7D01D}" dt="2023-02-15T13:45:06.170" v="120" actId="2696"/>
        <pc:sldMkLst>
          <pc:docMk/>
          <pc:sldMk cId="1262238028" sldId="278"/>
        </pc:sldMkLst>
      </pc:sldChg>
      <pc:sldChg chg="del">
        <pc:chgData name="ANGELO AFELTRA" userId="7ba902f9-e6d1-4005-9a21-2d681403ac2d" providerId="ADAL" clId="{C822B1D4-D22F-DC49-9C33-B2DA02A7D01D}" dt="2023-02-15T13:45:06.170" v="120" actId="2696"/>
        <pc:sldMkLst>
          <pc:docMk/>
          <pc:sldMk cId="1603404249" sldId="279"/>
        </pc:sldMkLst>
      </pc:sldChg>
      <pc:sldChg chg="del">
        <pc:chgData name="ANGELO AFELTRA" userId="7ba902f9-e6d1-4005-9a21-2d681403ac2d" providerId="ADAL" clId="{C822B1D4-D22F-DC49-9C33-B2DA02A7D01D}" dt="2023-02-15T13:45:06.170" v="120" actId="2696"/>
        <pc:sldMkLst>
          <pc:docMk/>
          <pc:sldMk cId="4171461841" sldId="280"/>
        </pc:sldMkLst>
      </pc:sldChg>
      <pc:sldChg chg="del">
        <pc:chgData name="ANGELO AFELTRA" userId="7ba902f9-e6d1-4005-9a21-2d681403ac2d" providerId="ADAL" clId="{C822B1D4-D22F-DC49-9C33-B2DA02A7D01D}" dt="2023-02-15T13:45:24.712" v="121" actId="2696"/>
        <pc:sldMkLst>
          <pc:docMk/>
          <pc:sldMk cId="4275713707" sldId="281"/>
        </pc:sldMkLst>
      </pc:sldChg>
      <pc:sldChg chg="del">
        <pc:chgData name="ANGELO AFELTRA" userId="7ba902f9-e6d1-4005-9a21-2d681403ac2d" providerId="ADAL" clId="{C822B1D4-D22F-DC49-9C33-B2DA02A7D01D}" dt="2023-02-15T13:45:24.712" v="121" actId="2696"/>
        <pc:sldMkLst>
          <pc:docMk/>
          <pc:sldMk cId="4129608202" sldId="283"/>
        </pc:sldMkLst>
      </pc:sldChg>
      <pc:sldChg chg="del">
        <pc:chgData name="ANGELO AFELTRA" userId="7ba902f9-e6d1-4005-9a21-2d681403ac2d" providerId="ADAL" clId="{C822B1D4-D22F-DC49-9C33-B2DA02A7D01D}" dt="2023-02-15T13:45:24.712" v="121" actId="2696"/>
        <pc:sldMkLst>
          <pc:docMk/>
          <pc:sldMk cId="757561125" sldId="286"/>
        </pc:sldMkLst>
      </pc:sldChg>
      <pc:sldChg chg="del">
        <pc:chgData name="ANGELO AFELTRA" userId="7ba902f9-e6d1-4005-9a21-2d681403ac2d" providerId="ADAL" clId="{C822B1D4-D22F-DC49-9C33-B2DA02A7D01D}" dt="2023-02-15T13:45:24.712" v="121" actId="2696"/>
        <pc:sldMkLst>
          <pc:docMk/>
          <pc:sldMk cId="1373839369" sldId="287"/>
        </pc:sldMkLst>
      </pc:sldChg>
      <pc:sldChg chg="del">
        <pc:chgData name="ANGELO AFELTRA" userId="7ba902f9-e6d1-4005-9a21-2d681403ac2d" providerId="ADAL" clId="{C822B1D4-D22F-DC49-9C33-B2DA02A7D01D}" dt="2023-02-15T13:45:24.712" v="121" actId="2696"/>
        <pc:sldMkLst>
          <pc:docMk/>
          <pc:sldMk cId="405212030" sldId="288"/>
        </pc:sldMkLst>
      </pc:sldChg>
      <pc:sldChg chg="del">
        <pc:chgData name="ANGELO AFELTRA" userId="7ba902f9-e6d1-4005-9a21-2d681403ac2d" providerId="ADAL" clId="{C822B1D4-D22F-DC49-9C33-B2DA02A7D01D}" dt="2023-02-15T13:45:06.170" v="120" actId="2696"/>
        <pc:sldMkLst>
          <pc:docMk/>
          <pc:sldMk cId="1441387062" sldId="289"/>
        </pc:sldMkLst>
      </pc:sldChg>
      <pc:sldChg chg="ord">
        <pc:chgData name="ANGELO AFELTRA" userId="7ba902f9-e6d1-4005-9a21-2d681403ac2d" providerId="ADAL" clId="{C822B1D4-D22F-DC49-9C33-B2DA02A7D01D}" dt="2023-02-15T13:45:34.343" v="122" actId="20578"/>
        <pc:sldMkLst>
          <pc:docMk/>
          <pc:sldMk cId="2506146342" sldId="299"/>
        </pc:sldMkLst>
      </pc:sldChg>
      <pc:sldChg chg="ord">
        <pc:chgData name="ANGELO AFELTRA" userId="7ba902f9-e6d1-4005-9a21-2d681403ac2d" providerId="ADAL" clId="{C822B1D4-D22F-DC49-9C33-B2DA02A7D01D}" dt="2023-02-15T13:25:49.803" v="47" actId="20578"/>
        <pc:sldMkLst>
          <pc:docMk/>
          <pc:sldMk cId="4194544473" sldId="302"/>
        </pc:sldMkLst>
      </pc:sldChg>
      <pc:sldChg chg="modSp mod">
        <pc:chgData name="ANGELO AFELTRA" userId="7ba902f9-e6d1-4005-9a21-2d681403ac2d" providerId="ADAL" clId="{C822B1D4-D22F-DC49-9C33-B2DA02A7D01D}" dt="2023-02-15T13:40:49.287" v="61" actId="1076"/>
        <pc:sldMkLst>
          <pc:docMk/>
          <pc:sldMk cId="754376713" sldId="306"/>
        </pc:sldMkLst>
        <pc:spChg chg="mod">
          <ac:chgData name="ANGELO AFELTRA" userId="7ba902f9-e6d1-4005-9a21-2d681403ac2d" providerId="ADAL" clId="{C822B1D4-D22F-DC49-9C33-B2DA02A7D01D}" dt="2023-02-15T13:40:49.287" v="61" actId="1076"/>
          <ac:spMkLst>
            <pc:docMk/>
            <pc:sldMk cId="754376713" sldId="306"/>
            <ac:spMk id="13" creationId="{A77F2262-BFA4-628D-CE8D-DE51ABB4CEC2}"/>
          </ac:spMkLst>
        </pc:spChg>
        <pc:spChg chg="mod">
          <ac:chgData name="ANGELO AFELTRA" userId="7ba902f9-e6d1-4005-9a21-2d681403ac2d" providerId="ADAL" clId="{C822B1D4-D22F-DC49-9C33-B2DA02A7D01D}" dt="2023-02-15T13:40:42.032" v="59" actId="20577"/>
          <ac:spMkLst>
            <pc:docMk/>
            <pc:sldMk cId="754376713" sldId="306"/>
            <ac:spMk id="18" creationId="{A48DA0F9-1DE7-D9B5-6FFD-0A8E98C18AA4}"/>
          </ac:spMkLst>
        </pc:spChg>
      </pc:sldChg>
      <pc:sldChg chg="addSp modSp mod">
        <pc:chgData name="ANGELO AFELTRA" userId="7ba902f9-e6d1-4005-9a21-2d681403ac2d" providerId="ADAL" clId="{C822B1D4-D22F-DC49-9C33-B2DA02A7D01D}" dt="2023-02-15T13:43:21.015" v="107" actId="3626"/>
        <pc:sldMkLst>
          <pc:docMk/>
          <pc:sldMk cId="3198574692" sldId="308"/>
        </pc:sldMkLst>
        <pc:spChg chg="add mod">
          <ac:chgData name="ANGELO AFELTRA" userId="7ba902f9-e6d1-4005-9a21-2d681403ac2d" providerId="ADAL" clId="{C822B1D4-D22F-DC49-9C33-B2DA02A7D01D}" dt="2023-02-15T13:43:21.015" v="107" actId="3626"/>
          <ac:spMkLst>
            <pc:docMk/>
            <pc:sldMk cId="3198574692" sldId="308"/>
            <ac:spMk id="2" creationId="{B5B85B46-205C-241E-E7C4-9470A9425960}"/>
          </ac:spMkLst>
        </pc:spChg>
        <pc:spChg chg="mod">
          <ac:chgData name="ANGELO AFELTRA" userId="7ba902f9-e6d1-4005-9a21-2d681403ac2d" providerId="ADAL" clId="{C822B1D4-D22F-DC49-9C33-B2DA02A7D01D}" dt="2023-02-15T13:42:06.293" v="75" actId="1035"/>
          <ac:spMkLst>
            <pc:docMk/>
            <pc:sldMk cId="3198574692" sldId="308"/>
            <ac:spMk id="13" creationId="{A77F2262-BFA4-628D-CE8D-DE51ABB4CEC2}"/>
          </ac:spMkLst>
        </pc:spChg>
        <pc:spChg chg="mod">
          <ac:chgData name="ANGELO AFELTRA" userId="7ba902f9-e6d1-4005-9a21-2d681403ac2d" providerId="ADAL" clId="{C822B1D4-D22F-DC49-9C33-B2DA02A7D01D}" dt="2023-02-15T13:42:17.686" v="77" actId="115"/>
          <ac:spMkLst>
            <pc:docMk/>
            <pc:sldMk cId="3198574692" sldId="308"/>
            <ac:spMk id="18" creationId="{A48DA0F9-1DE7-D9B5-6FFD-0A8E98C18AA4}"/>
          </ac:spMkLst>
        </pc:spChg>
      </pc:sldChg>
      <pc:sldChg chg="modSp mod">
        <pc:chgData name="ANGELO AFELTRA" userId="7ba902f9-e6d1-4005-9a21-2d681403ac2d" providerId="ADAL" clId="{C822B1D4-D22F-DC49-9C33-B2DA02A7D01D}" dt="2023-02-15T13:44:26.523" v="119" actId="14100"/>
        <pc:sldMkLst>
          <pc:docMk/>
          <pc:sldMk cId="2174706753" sldId="315"/>
        </pc:sldMkLst>
        <pc:spChg chg="mod">
          <ac:chgData name="ANGELO AFELTRA" userId="7ba902f9-e6d1-4005-9a21-2d681403ac2d" providerId="ADAL" clId="{C822B1D4-D22F-DC49-9C33-B2DA02A7D01D}" dt="2023-02-15T13:44:26.523" v="119" actId="14100"/>
          <ac:spMkLst>
            <pc:docMk/>
            <pc:sldMk cId="2174706753" sldId="315"/>
            <ac:spMk id="2" creationId="{9CD2CCE3-EC42-13CA-54AF-BD20406C9075}"/>
          </ac:spMkLst>
        </pc:spChg>
      </pc:sldChg>
      <pc:sldChg chg="ord">
        <pc:chgData name="ANGELO AFELTRA" userId="7ba902f9-e6d1-4005-9a21-2d681403ac2d" providerId="ADAL" clId="{C822B1D4-D22F-DC49-9C33-B2DA02A7D01D}" dt="2023-02-15T13:45:38.163" v="123" actId="20578"/>
        <pc:sldMkLst>
          <pc:docMk/>
          <pc:sldMk cId="3865200643" sldId="322"/>
        </pc:sldMkLst>
      </pc:sldChg>
      <pc:sldChg chg="del">
        <pc:chgData name="ANGELO AFELTRA" userId="7ba902f9-e6d1-4005-9a21-2d681403ac2d" providerId="ADAL" clId="{C822B1D4-D22F-DC49-9C33-B2DA02A7D01D}" dt="2023-02-15T13:45:24.712" v="121" actId="2696"/>
        <pc:sldMkLst>
          <pc:docMk/>
          <pc:sldMk cId="1101722368" sldId="326"/>
        </pc:sldMkLst>
      </pc:sldChg>
      <pc:sldChg chg="del">
        <pc:chgData name="ANGELO AFELTRA" userId="7ba902f9-e6d1-4005-9a21-2d681403ac2d" providerId="ADAL" clId="{C822B1D4-D22F-DC49-9C33-B2DA02A7D01D}" dt="2023-02-15T13:45:24.712" v="121" actId="2696"/>
        <pc:sldMkLst>
          <pc:docMk/>
          <pc:sldMk cId="1335740670" sldId="327"/>
        </pc:sldMkLst>
      </pc:sldChg>
      <pc:sldChg chg="del">
        <pc:chgData name="ANGELO AFELTRA" userId="7ba902f9-e6d1-4005-9a21-2d681403ac2d" providerId="ADAL" clId="{C822B1D4-D22F-DC49-9C33-B2DA02A7D01D}" dt="2023-02-15T13:45:24.712" v="121" actId="2696"/>
        <pc:sldMkLst>
          <pc:docMk/>
          <pc:sldMk cId="2905661155" sldId="331"/>
        </pc:sldMkLst>
      </pc:sldChg>
      <pc:sldChg chg="del">
        <pc:chgData name="ANGELO AFELTRA" userId="7ba902f9-e6d1-4005-9a21-2d681403ac2d" providerId="ADAL" clId="{C822B1D4-D22F-DC49-9C33-B2DA02A7D01D}" dt="2023-02-15T13:45:24.712" v="121" actId="2696"/>
        <pc:sldMkLst>
          <pc:docMk/>
          <pc:sldMk cId="2032945953" sldId="332"/>
        </pc:sldMkLst>
      </pc:sldChg>
      <pc:sldChg chg="del">
        <pc:chgData name="ANGELO AFELTRA" userId="7ba902f9-e6d1-4005-9a21-2d681403ac2d" providerId="ADAL" clId="{C822B1D4-D22F-DC49-9C33-B2DA02A7D01D}" dt="2023-02-15T13:45:24.712" v="121" actId="2696"/>
        <pc:sldMkLst>
          <pc:docMk/>
          <pc:sldMk cId="3134450997" sldId="333"/>
        </pc:sldMkLst>
      </pc:sldChg>
      <pc:sldChg chg="modSp mod">
        <pc:chgData name="ANGELO AFELTRA" userId="7ba902f9-e6d1-4005-9a21-2d681403ac2d" providerId="ADAL" clId="{C822B1D4-D22F-DC49-9C33-B2DA02A7D01D}" dt="2023-02-15T13:22:35.920" v="4" actId="122"/>
        <pc:sldMkLst>
          <pc:docMk/>
          <pc:sldMk cId="2147831967" sldId="334"/>
        </pc:sldMkLst>
        <pc:spChg chg="mod">
          <ac:chgData name="ANGELO AFELTRA" userId="7ba902f9-e6d1-4005-9a21-2d681403ac2d" providerId="ADAL" clId="{C822B1D4-D22F-DC49-9C33-B2DA02A7D01D}" dt="2023-02-15T13:22:35.920" v="4" actId="122"/>
          <ac:spMkLst>
            <pc:docMk/>
            <pc:sldMk cId="2147831967" sldId="334"/>
            <ac:spMk id="3" creationId="{8B39D1C6-055D-F64D-D0E4-F16F0DEBAAD5}"/>
          </ac:spMkLst>
        </pc:spChg>
      </pc:sldChg>
      <pc:sldChg chg="modSp mod">
        <pc:chgData name="ANGELO AFELTRA" userId="7ba902f9-e6d1-4005-9a21-2d681403ac2d" providerId="ADAL" clId="{C822B1D4-D22F-DC49-9C33-B2DA02A7D01D}" dt="2023-02-15T13:24:09.625" v="45" actId="404"/>
        <pc:sldMkLst>
          <pc:docMk/>
          <pc:sldMk cId="692189867" sldId="335"/>
        </pc:sldMkLst>
        <pc:spChg chg="mod">
          <ac:chgData name="ANGELO AFELTRA" userId="7ba902f9-e6d1-4005-9a21-2d681403ac2d" providerId="ADAL" clId="{C822B1D4-D22F-DC49-9C33-B2DA02A7D01D}" dt="2023-02-15T13:23:11.761" v="13" actId="404"/>
          <ac:spMkLst>
            <pc:docMk/>
            <pc:sldMk cId="692189867" sldId="335"/>
            <ac:spMk id="3" creationId="{8B39D1C6-055D-F64D-D0E4-F16F0DEBAAD5}"/>
          </ac:spMkLst>
        </pc:spChg>
        <pc:spChg chg="mod">
          <ac:chgData name="ANGELO AFELTRA" userId="7ba902f9-e6d1-4005-9a21-2d681403ac2d" providerId="ADAL" clId="{C822B1D4-D22F-DC49-9C33-B2DA02A7D01D}" dt="2023-02-15T13:24:09.625" v="45" actId="404"/>
          <ac:spMkLst>
            <pc:docMk/>
            <pc:sldMk cId="692189867" sldId="335"/>
            <ac:spMk id="17" creationId="{582A21E5-6220-2481-C428-89D9B999DBF2}"/>
          </ac:spMkLst>
        </pc:spChg>
      </pc:sldChg>
      <pc:sldChg chg="add ord">
        <pc:chgData name="ANGELO AFELTRA" userId="7ba902f9-e6d1-4005-9a21-2d681403ac2d" providerId="ADAL" clId="{C822B1D4-D22F-DC49-9C33-B2DA02A7D01D}" dt="2023-02-15T13:40:21.518" v="49" actId="20578"/>
        <pc:sldMkLst>
          <pc:docMk/>
          <pc:sldMk cId="3872788975" sldId="336"/>
        </pc:sldMkLst>
      </pc:sldChg>
    </pc:docChg>
  </pc:docChgLst>
  <pc:docChgLst>
    <pc:chgData name="ANTONIO GIAMETTA" userId="S::a.giametta@studenti.unisa.it::ef91fa14-aaa3-4205-8ca3-78bf8cd6897d" providerId="AD" clId="Web-{FC2C66B3-039E-943D-EB54-DCE8BCB34D4C}"/>
    <pc:docChg chg="modSld">
      <pc:chgData name="ANTONIO GIAMETTA" userId="S::a.giametta@studenti.unisa.it::ef91fa14-aaa3-4205-8ca3-78bf8cd6897d" providerId="AD" clId="Web-{FC2C66B3-039E-943D-EB54-DCE8BCB34D4C}" dt="2023-02-15T10:11:02.382" v="16"/>
      <pc:docMkLst>
        <pc:docMk/>
      </pc:docMkLst>
      <pc:sldChg chg="modSp">
        <pc:chgData name="ANTONIO GIAMETTA" userId="S::a.giametta@studenti.unisa.it::ef91fa14-aaa3-4205-8ca3-78bf8cd6897d" providerId="AD" clId="Web-{FC2C66B3-039E-943D-EB54-DCE8BCB34D4C}" dt="2023-02-15T10:03:56.164" v="1" actId="1076"/>
        <pc:sldMkLst>
          <pc:docMk/>
          <pc:sldMk cId="2183815765" sldId="293"/>
        </pc:sldMkLst>
        <pc:picChg chg="mod">
          <ac:chgData name="ANTONIO GIAMETTA" userId="S::a.giametta@studenti.unisa.it::ef91fa14-aaa3-4205-8ca3-78bf8cd6897d" providerId="AD" clId="Web-{FC2C66B3-039E-943D-EB54-DCE8BCB34D4C}" dt="2023-02-15T10:03:56.164" v="1" actId="1076"/>
          <ac:picMkLst>
            <pc:docMk/>
            <pc:sldMk cId="2183815765" sldId="293"/>
            <ac:picMk id="12" creationId="{F52C96F1-C796-BCEF-F1FF-687F54C07007}"/>
          </ac:picMkLst>
        </pc:picChg>
      </pc:sldChg>
      <pc:sldChg chg="addSp delSp">
        <pc:chgData name="ANTONIO GIAMETTA" userId="S::a.giametta@studenti.unisa.it::ef91fa14-aaa3-4205-8ca3-78bf8cd6897d" providerId="AD" clId="Web-{FC2C66B3-039E-943D-EB54-DCE8BCB34D4C}" dt="2023-02-15T10:11:02.382" v="16"/>
        <pc:sldMkLst>
          <pc:docMk/>
          <pc:sldMk cId="2506146342" sldId="299"/>
        </pc:sldMkLst>
        <pc:picChg chg="add del">
          <ac:chgData name="ANTONIO GIAMETTA" userId="S::a.giametta@studenti.unisa.it::ef91fa14-aaa3-4205-8ca3-78bf8cd6897d" providerId="AD" clId="Web-{FC2C66B3-039E-943D-EB54-DCE8BCB34D4C}" dt="2023-02-15T10:11:02.382" v="16"/>
          <ac:picMkLst>
            <pc:docMk/>
            <pc:sldMk cId="2506146342" sldId="299"/>
            <ac:picMk id="7" creationId="{5DDDEEEA-21B4-9A48-FBE0-F5DDE8242671}"/>
          </ac:picMkLst>
        </pc:picChg>
      </pc:sldChg>
      <pc:sldChg chg="addSp delSp modSp">
        <pc:chgData name="ANTONIO GIAMETTA" userId="S::a.giametta@studenti.unisa.it::ef91fa14-aaa3-4205-8ca3-78bf8cd6897d" providerId="AD" clId="Web-{FC2C66B3-039E-943D-EB54-DCE8BCB34D4C}" dt="2023-02-15T10:09:07.394" v="7"/>
        <pc:sldMkLst>
          <pc:docMk/>
          <pc:sldMk cId="2174706753" sldId="315"/>
        </pc:sldMkLst>
        <pc:spChg chg="add del mod">
          <ac:chgData name="ANTONIO GIAMETTA" userId="S::a.giametta@studenti.unisa.it::ef91fa14-aaa3-4205-8ca3-78bf8cd6897d" providerId="AD" clId="Web-{FC2C66B3-039E-943D-EB54-DCE8BCB34D4C}" dt="2023-02-15T10:09:07.394" v="7"/>
          <ac:spMkLst>
            <pc:docMk/>
            <pc:sldMk cId="2174706753" sldId="315"/>
            <ac:spMk id="3" creationId="{7BA8F05A-AF03-B1E3-2EC4-04A7312A922A}"/>
          </ac:spMkLst>
        </pc:spChg>
      </pc:sldChg>
      <pc:sldChg chg="modSp">
        <pc:chgData name="ANTONIO GIAMETTA" userId="S::a.giametta@studenti.unisa.it::ef91fa14-aaa3-4205-8ca3-78bf8cd6897d" providerId="AD" clId="Web-{FC2C66B3-039E-943D-EB54-DCE8BCB34D4C}" dt="2023-02-15T10:09:23.644" v="8" actId="20577"/>
        <pc:sldMkLst>
          <pc:docMk/>
          <pc:sldMk cId="1367832828" sldId="317"/>
        </pc:sldMkLst>
        <pc:spChg chg="mod">
          <ac:chgData name="ANTONIO GIAMETTA" userId="S::a.giametta@studenti.unisa.it::ef91fa14-aaa3-4205-8ca3-78bf8cd6897d" providerId="AD" clId="Web-{FC2C66B3-039E-943D-EB54-DCE8BCB34D4C}" dt="2023-02-15T10:09:23.644" v="8" actId="20577"/>
          <ac:spMkLst>
            <pc:docMk/>
            <pc:sldMk cId="1367832828" sldId="317"/>
            <ac:spMk id="3" creationId="{943D7A32-98C1-2012-E412-55782804E558}"/>
          </ac:spMkLst>
        </pc:spChg>
      </pc:sldChg>
      <pc:sldChg chg="modSp">
        <pc:chgData name="ANTONIO GIAMETTA" userId="S::a.giametta@studenti.unisa.it::ef91fa14-aaa3-4205-8ca3-78bf8cd6897d" providerId="AD" clId="Web-{FC2C66B3-039E-943D-EB54-DCE8BCB34D4C}" dt="2023-02-15T10:09:42.301" v="12" actId="20577"/>
        <pc:sldMkLst>
          <pc:docMk/>
          <pc:sldMk cId="2171032297" sldId="321"/>
        </pc:sldMkLst>
        <pc:spChg chg="mod">
          <ac:chgData name="ANTONIO GIAMETTA" userId="S::a.giametta@studenti.unisa.it::ef91fa14-aaa3-4205-8ca3-78bf8cd6897d" providerId="AD" clId="Web-{FC2C66B3-039E-943D-EB54-DCE8BCB34D4C}" dt="2023-02-15T10:09:42.301" v="12" actId="20577"/>
          <ac:spMkLst>
            <pc:docMk/>
            <pc:sldMk cId="2171032297" sldId="321"/>
            <ac:spMk id="12" creationId="{06EBE084-B922-102C-F093-EEE24075A66A}"/>
          </ac:spMkLst>
        </pc:spChg>
      </pc:sldChg>
      <pc:sldChg chg="modSp">
        <pc:chgData name="ANTONIO GIAMETTA" userId="S::a.giametta@studenti.unisa.it::ef91fa14-aaa3-4205-8ca3-78bf8cd6897d" providerId="AD" clId="Web-{FC2C66B3-039E-943D-EB54-DCE8BCB34D4C}" dt="2023-02-15T10:10:33.944" v="14" actId="20577"/>
        <pc:sldMkLst>
          <pc:docMk/>
          <pc:sldMk cId="3865200643" sldId="322"/>
        </pc:sldMkLst>
        <pc:spChg chg="mod">
          <ac:chgData name="ANTONIO GIAMETTA" userId="S::a.giametta@studenti.unisa.it::ef91fa14-aaa3-4205-8ca3-78bf8cd6897d" providerId="AD" clId="Web-{FC2C66B3-039E-943D-EB54-DCE8BCB34D4C}" dt="2023-02-15T10:10:33.944" v="14" actId="20577"/>
          <ac:spMkLst>
            <pc:docMk/>
            <pc:sldMk cId="3865200643" sldId="322"/>
            <ac:spMk id="2" creationId="{942BCEEA-804B-CB13-DCB8-DCF7B088AED9}"/>
          </ac:spMkLst>
        </pc:spChg>
      </pc:sldChg>
      <pc:sldChg chg="modSp">
        <pc:chgData name="ANTONIO GIAMETTA" userId="S::a.giametta@studenti.unisa.it::ef91fa14-aaa3-4205-8ca3-78bf8cd6897d" providerId="AD" clId="Web-{FC2C66B3-039E-943D-EB54-DCE8BCB34D4C}" dt="2023-02-15T10:07:43.907" v="3"/>
        <pc:sldMkLst>
          <pc:docMk/>
          <pc:sldMk cId="2764079131" sldId="324"/>
        </pc:sldMkLst>
        <pc:graphicFrameChg chg="mod modGraphic">
          <ac:chgData name="ANTONIO GIAMETTA" userId="S::a.giametta@studenti.unisa.it::ef91fa14-aaa3-4205-8ca3-78bf8cd6897d" providerId="AD" clId="Web-{FC2C66B3-039E-943D-EB54-DCE8BCB34D4C}" dt="2023-02-15T10:07:43.907" v="3"/>
          <ac:graphicFrameMkLst>
            <pc:docMk/>
            <pc:sldMk cId="2764079131" sldId="324"/>
            <ac:graphicFrameMk id="4" creationId="{EED6192E-AD37-3024-9478-571294FFF671}"/>
          </ac:graphicFrameMkLst>
        </pc:graphicFrameChg>
      </pc:sldChg>
    </pc:docChg>
  </pc:docChgLst>
  <pc:docChgLst>
    <pc:chgData name="MICHELA FAELLA" userId="S::m.faella2@studenti.unisa.it::d6761803-de03-481d-b644-7df0725f855c" providerId="AD" clId="Web-{CF8038CD-B52C-F6C6-27EE-EC9E9323CC0C}"/>
    <pc:docChg chg="addSld modSld modSection">
      <pc:chgData name="MICHELA FAELLA" userId="S::m.faella2@studenti.unisa.it::d6761803-de03-481d-b644-7df0725f855c" providerId="AD" clId="Web-{CF8038CD-B52C-F6C6-27EE-EC9E9323CC0C}" dt="2023-02-15T09:31:52.035" v="8" actId="20577"/>
      <pc:docMkLst>
        <pc:docMk/>
      </pc:docMkLst>
      <pc:sldChg chg="modSp">
        <pc:chgData name="MICHELA FAELLA" userId="S::m.faella2@studenti.unisa.it::d6761803-de03-481d-b644-7df0725f855c" providerId="AD" clId="Web-{CF8038CD-B52C-F6C6-27EE-EC9E9323CC0C}" dt="2023-02-15T08:25:40.328" v="0" actId="1076"/>
        <pc:sldMkLst>
          <pc:docMk/>
          <pc:sldMk cId="757561125" sldId="286"/>
        </pc:sldMkLst>
        <pc:spChg chg="mod">
          <ac:chgData name="MICHELA FAELLA" userId="S::m.faella2@studenti.unisa.it::d6761803-de03-481d-b644-7df0725f855c" providerId="AD" clId="Web-{CF8038CD-B52C-F6C6-27EE-EC9E9323CC0C}" dt="2023-02-15T08:25:40.328" v="0" actId="1076"/>
          <ac:spMkLst>
            <pc:docMk/>
            <pc:sldMk cId="757561125" sldId="286"/>
            <ac:spMk id="8" creationId="{227E4A34-FFEB-2099-8D07-B45266981974}"/>
          </ac:spMkLst>
        </pc:spChg>
      </pc:sldChg>
      <pc:sldChg chg="modSp">
        <pc:chgData name="MICHELA FAELLA" userId="S::m.faella2@studenti.unisa.it::d6761803-de03-481d-b644-7df0725f855c" providerId="AD" clId="Web-{CF8038CD-B52C-F6C6-27EE-EC9E9323CC0C}" dt="2023-02-15T09:31:52.035" v="8" actId="20577"/>
        <pc:sldMkLst>
          <pc:docMk/>
          <pc:sldMk cId="3494912163" sldId="301"/>
        </pc:sldMkLst>
        <pc:spChg chg="mod">
          <ac:chgData name="MICHELA FAELLA" userId="S::m.faella2@studenti.unisa.it::d6761803-de03-481d-b644-7df0725f855c" providerId="AD" clId="Web-{CF8038CD-B52C-F6C6-27EE-EC9E9323CC0C}" dt="2023-02-15T09:31:52.035" v="8" actId="20577"/>
          <ac:spMkLst>
            <pc:docMk/>
            <pc:sldMk cId="3494912163" sldId="301"/>
            <ac:spMk id="22" creationId="{6002EAD4-E80E-2C56-8D37-099DCEB47B22}"/>
          </ac:spMkLst>
        </pc:spChg>
      </pc:sldChg>
      <pc:sldChg chg="modSp">
        <pc:chgData name="MICHELA FAELLA" userId="S::m.faella2@studenti.unisa.it::d6761803-de03-481d-b644-7df0725f855c" providerId="AD" clId="Web-{CF8038CD-B52C-F6C6-27EE-EC9E9323CC0C}" dt="2023-02-15T09:24:08.259" v="4" actId="1076"/>
        <pc:sldMkLst>
          <pc:docMk/>
          <pc:sldMk cId="4194544473" sldId="302"/>
        </pc:sldMkLst>
        <pc:grpChg chg="mod">
          <ac:chgData name="MICHELA FAELLA" userId="S::m.faella2@studenti.unisa.it::d6761803-de03-481d-b644-7df0725f855c" providerId="AD" clId="Web-{CF8038CD-B52C-F6C6-27EE-EC9E9323CC0C}" dt="2023-02-15T09:24:08.259" v="4" actId="1076"/>
          <ac:grpSpMkLst>
            <pc:docMk/>
            <pc:sldMk cId="4194544473" sldId="302"/>
            <ac:grpSpMk id="24" creationId="{E19905B0-A820-B63D-F195-3D2FF8846472}"/>
          </ac:grpSpMkLst>
        </pc:grpChg>
      </pc:sldChg>
      <pc:sldChg chg="add">
        <pc:chgData name="MICHELA FAELLA" userId="S::m.faella2@studenti.unisa.it::d6761803-de03-481d-b644-7df0725f855c" providerId="AD" clId="Web-{CF8038CD-B52C-F6C6-27EE-EC9E9323CC0C}" dt="2023-02-15T08:32:04.636" v="1"/>
        <pc:sldMkLst>
          <pc:docMk/>
          <pc:sldMk cId="2032945953" sldId="332"/>
        </pc:sldMkLst>
      </pc:sldChg>
      <pc:sldChg chg="add">
        <pc:chgData name="MICHELA FAELLA" userId="S::m.faella2@studenti.unisa.it::d6761803-de03-481d-b644-7df0725f855c" providerId="AD" clId="Web-{CF8038CD-B52C-F6C6-27EE-EC9E9323CC0C}" dt="2023-02-15T08:32:11.886" v="2"/>
        <pc:sldMkLst>
          <pc:docMk/>
          <pc:sldMk cId="3134450997" sldId="333"/>
        </pc:sldMkLst>
      </pc:sldChg>
    </pc:docChg>
  </pc:docChgLst>
  <pc:docChgLst>
    <pc:chgData name="MICHELA FAELLA" userId="S::m.faella2@studenti.unisa.it::d6761803-de03-481d-b644-7df0725f855c" providerId="AD" clId="Web-{BCA98DF0-3662-D100-78FA-98B363A7ACCA}"/>
    <pc:docChg chg="modSld">
      <pc:chgData name="MICHELA FAELLA" userId="S::m.faella2@studenti.unisa.it::d6761803-de03-481d-b644-7df0725f855c" providerId="AD" clId="Web-{BCA98DF0-3662-D100-78FA-98B363A7ACCA}" dt="2023-02-15T14:28:00.627" v="1" actId="20577"/>
      <pc:docMkLst>
        <pc:docMk/>
      </pc:docMkLst>
      <pc:sldChg chg="modSp">
        <pc:chgData name="MICHELA FAELLA" userId="S::m.faella2@studenti.unisa.it::d6761803-de03-481d-b644-7df0725f855c" providerId="AD" clId="Web-{BCA98DF0-3662-D100-78FA-98B363A7ACCA}" dt="2023-02-15T14:28:00.627" v="1" actId="20577"/>
        <pc:sldMkLst>
          <pc:docMk/>
          <pc:sldMk cId="1367832828" sldId="317"/>
        </pc:sldMkLst>
        <pc:spChg chg="mod">
          <ac:chgData name="MICHELA FAELLA" userId="S::m.faella2@studenti.unisa.it::d6761803-de03-481d-b644-7df0725f855c" providerId="AD" clId="Web-{BCA98DF0-3662-D100-78FA-98B363A7ACCA}" dt="2023-02-15T14:28:00.627" v="1" actId="20577"/>
          <ac:spMkLst>
            <pc:docMk/>
            <pc:sldMk cId="1367832828" sldId="317"/>
            <ac:spMk id="5" creationId="{793CB4D8-9A7D-68FC-B346-5E52088CD767}"/>
          </ac:spMkLst>
        </pc:spChg>
      </pc:sldChg>
    </pc:docChg>
  </pc:docChgLst>
  <pc:docChgLst>
    <pc:chgData name="ANTONIO GIAMETTA" userId="ef91fa14-aaa3-4205-8ca3-78bf8cd6897d" providerId="ADAL" clId="{7B13AD5D-F7D7-4CAA-95E7-C4E6E5A4C770}"/>
    <pc:docChg chg="modSld">
      <pc:chgData name="ANTONIO GIAMETTA" userId="ef91fa14-aaa3-4205-8ca3-78bf8cd6897d" providerId="ADAL" clId="{7B13AD5D-F7D7-4CAA-95E7-C4E6E5A4C770}" dt="2023-02-15T14:47:45.884" v="57" actId="20577"/>
      <pc:docMkLst>
        <pc:docMk/>
      </pc:docMkLst>
      <pc:sldChg chg="modAnim">
        <pc:chgData name="ANTONIO GIAMETTA" userId="ef91fa14-aaa3-4205-8ca3-78bf8cd6897d" providerId="ADAL" clId="{7B13AD5D-F7D7-4CAA-95E7-C4E6E5A4C770}" dt="2023-02-15T13:53:59.438" v="14"/>
        <pc:sldMkLst>
          <pc:docMk/>
          <pc:sldMk cId="15735655" sldId="300"/>
        </pc:sldMkLst>
      </pc:sldChg>
      <pc:sldChg chg="modSp modAnim">
        <pc:chgData name="ANTONIO GIAMETTA" userId="ef91fa14-aaa3-4205-8ca3-78bf8cd6897d" providerId="ADAL" clId="{7B13AD5D-F7D7-4CAA-95E7-C4E6E5A4C770}" dt="2023-02-15T14:47:45.884" v="57" actId="20577"/>
        <pc:sldMkLst>
          <pc:docMk/>
          <pc:sldMk cId="3494912163" sldId="301"/>
        </pc:sldMkLst>
        <pc:spChg chg="mod">
          <ac:chgData name="ANTONIO GIAMETTA" userId="ef91fa14-aaa3-4205-8ca3-78bf8cd6897d" providerId="ADAL" clId="{7B13AD5D-F7D7-4CAA-95E7-C4E6E5A4C770}" dt="2023-02-15T14:47:45.884" v="57" actId="20577"/>
          <ac:spMkLst>
            <pc:docMk/>
            <pc:sldMk cId="3494912163" sldId="301"/>
            <ac:spMk id="20" creationId="{A1EADD1D-E07C-F348-7003-9C67068C307F}"/>
          </ac:spMkLst>
        </pc:spChg>
      </pc:sldChg>
      <pc:sldChg chg="modSp mod">
        <pc:chgData name="ANTONIO GIAMETTA" userId="ef91fa14-aaa3-4205-8ca3-78bf8cd6897d" providerId="ADAL" clId="{7B13AD5D-F7D7-4CAA-95E7-C4E6E5A4C770}" dt="2023-02-15T13:58:20.784" v="43" actId="404"/>
        <pc:sldMkLst>
          <pc:docMk/>
          <pc:sldMk cId="4194544473" sldId="302"/>
        </pc:sldMkLst>
        <pc:spChg chg="mod">
          <ac:chgData name="ANTONIO GIAMETTA" userId="ef91fa14-aaa3-4205-8ca3-78bf8cd6897d" providerId="ADAL" clId="{7B13AD5D-F7D7-4CAA-95E7-C4E6E5A4C770}" dt="2023-02-15T13:58:14.736" v="40" actId="404"/>
          <ac:spMkLst>
            <pc:docMk/>
            <pc:sldMk cId="4194544473" sldId="302"/>
            <ac:spMk id="7" creationId="{DBC828B7-181F-07FD-2C03-6B8AAEAF3C0D}"/>
          </ac:spMkLst>
        </pc:spChg>
        <pc:spChg chg="mod">
          <ac:chgData name="ANTONIO GIAMETTA" userId="ef91fa14-aaa3-4205-8ca3-78bf8cd6897d" providerId="ADAL" clId="{7B13AD5D-F7D7-4CAA-95E7-C4E6E5A4C770}" dt="2023-02-15T13:58:20.784" v="43" actId="404"/>
          <ac:spMkLst>
            <pc:docMk/>
            <pc:sldMk cId="4194544473" sldId="302"/>
            <ac:spMk id="8" creationId="{785672A2-14FD-7173-E87B-DDB73BEBFC03}"/>
          </ac:spMkLst>
        </pc:spChg>
        <pc:spChg chg="mod">
          <ac:chgData name="ANTONIO GIAMETTA" userId="ef91fa14-aaa3-4205-8ca3-78bf8cd6897d" providerId="ADAL" clId="{7B13AD5D-F7D7-4CAA-95E7-C4E6E5A4C770}" dt="2023-02-15T13:58:09.776" v="37" actId="404"/>
          <ac:spMkLst>
            <pc:docMk/>
            <pc:sldMk cId="4194544473" sldId="302"/>
            <ac:spMk id="23" creationId="{A1A62410-9953-DA37-E64C-788CF364789D}"/>
          </ac:spMkLst>
        </pc:spChg>
      </pc:sldChg>
      <pc:sldChg chg="mod">
        <pc:chgData name="ANTONIO GIAMETTA" userId="ef91fa14-aaa3-4205-8ca3-78bf8cd6897d" providerId="ADAL" clId="{7B13AD5D-F7D7-4CAA-95E7-C4E6E5A4C770}" dt="2023-02-15T14:00:15.780" v="46" actId="27918"/>
        <pc:sldMkLst>
          <pc:docMk/>
          <pc:sldMk cId="548058" sldId="310"/>
        </pc:sldMkLst>
      </pc:sldChg>
      <pc:sldChg chg="modSp mod">
        <pc:chgData name="ANTONIO GIAMETTA" userId="ef91fa14-aaa3-4205-8ca3-78bf8cd6897d" providerId="ADAL" clId="{7B13AD5D-F7D7-4CAA-95E7-C4E6E5A4C770}" dt="2023-02-15T14:03:28.532" v="53" actId="20577"/>
        <pc:sldMkLst>
          <pc:docMk/>
          <pc:sldMk cId="3865200643" sldId="322"/>
        </pc:sldMkLst>
        <pc:spChg chg="mod">
          <ac:chgData name="ANTONIO GIAMETTA" userId="ef91fa14-aaa3-4205-8ca3-78bf8cd6897d" providerId="ADAL" clId="{7B13AD5D-F7D7-4CAA-95E7-C4E6E5A4C770}" dt="2023-02-15T14:03:28.532" v="53" actId="20577"/>
          <ac:spMkLst>
            <pc:docMk/>
            <pc:sldMk cId="3865200643" sldId="322"/>
            <ac:spMk id="2" creationId="{942BCEEA-804B-CB13-DCB8-DCF7B088AED9}"/>
          </ac:spMkLst>
        </pc:spChg>
      </pc:sldChg>
      <pc:sldChg chg="modAnim">
        <pc:chgData name="ANTONIO GIAMETTA" userId="ef91fa14-aaa3-4205-8ca3-78bf8cd6897d" providerId="ADAL" clId="{7B13AD5D-F7D7-4CAA-95E7-C4E6E5A4C770}" dt="2023-02-15T13:56:22.440" v="31"/>
        <pc:sldMkLst>
          <pc:docMk/>
          <pc:sldMk cId="692189867" sldId="33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nton\Documents\GitHub\Green-Leaf\Management\Reports\C09_EVM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nton\Documents\GitHub\Green-Leaf\Management\Reports\C09_EVM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Borrelli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Foglio1!$A$2:$A$6</c:f>
              <c:numCache>
                <c:formatCode>m/d/yyyy</c:formatCode>
                <c:ptCount val="5"/>
                <c:pt idx="0">
                  <c:v>44883</c:v>
                </c:pt>
                <c:pt idx="1">
                  <c:v>44897</c:v>
                </c:pt>
                <c:pt idx="2">
                  <c:v>44911</c:v>
                </c:pt>
                <c:pt idx="3">
                  <c:v>44925</c:v>
                </c:pt>
                <c:pt idx="4">
                  <c:v>44939</c:v>
                </c:pt>
              </c:numCache>
            </c:numRef>
          </c:cat>
          <c:val>
            <c:numRef>
              <c:f>Foglio1!$B$2:$B$6</c:f>
              <c:numCache>
                <c:formatCode>0.00</c:formatCode>
                <c:ptCount val="5"/>
                <c:pt idx="0">
                  <c:v>8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18-4367-9ED7-8C75D83346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5683423"/>
        <c:axId val="625685087"/>
      </c:lineChart>
      <c:dateAx>
        <c:axId val="625683423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5685087"/>
        <c:crosses val="autoZero"/>
        <c:auto val="1"/>
        <c:lblOffset val="100"/>
        <c:baseTimeUnit val="days"/>
        <c:majorUnit val="15"/>
        <c:majorTimeUnit val="days"/>
      </c:dateAx>
      <c:valAx>
        <c:axId val="625685087"/>
        <c:scaling>
          <c:orientation val="minMax"/>
          <c:max val="10"/>
          <c:min val="7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5683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Lo scheduling delle attività ti è sembrato sempre chiaro?</c:v>
                </c:pt>
              </c:strCache>
            </c:strRef>
          </c:tx>
          <c:explosion val="14"/>
          <c:dPt>
            <c:idx val="0"/>
            <c:bubble3D val="0"/>
            <c:spPr>
              <a:solidFill>
                <a:srgbClr val="006600"/>
              </a:solidFill>
              <a:ln w="25400">
                <a:solidFill>
                  <a:srgbClr val="006600"/>
                </a:solidFill>
              </a:ln>
              <a:effectLst/>
              <a:sp3d contourW="25400">
                <a:contourClr>
                  <a:srgbClr val="0066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9BB-4F5A-815C-DEB6C058F156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9BB-4F5A-815C-DEB6C058F156}"/>
              </c:ext>
            </c:extLst>
          </c:dPt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5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BB-4F5A-815C-DEB6C058F1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Lo scheduling delle attività ti è sembrato sempre chiaro?</c:v>
                </c:pt>
              </c:strCache>
            </c:strRef>
          </c:tx>
          <c:spPr>
            <a:ln>
              <a:solidFill>
                <a:srgbClr val="006600"/>
              </a:solidFill>
            </a:ln>
          </c:spPr>
          <c:explosion val="14"/>
          <c:dPt>
            <c:idx val="0"/>
            <c:bubble3D val="0"/>
            <c:spPr>
              <a:solidFill>
                <a:srgbClr val="006600"/>
              </a:solidFill>
              <a:ln w="25400">
                <a:solidFill>
                  <a:srgbClr val="006600"/>
                </a:solidFill>
              </a:ln>
              <a:effectLst/>
              <a:sp3d contourW="25400">
                <a:contourClr>
                  <a:srgbClr val="0066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634-4A8D-BF0C-0CB24E27A8D4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25400">
                <a:solidFill>
                  <a:srgbClr val="C00000"/>
                </a:solidFill>
              </a:ln>
              <a:effectLst/>
              <a:sp3d contourW="25400">
                <a:contourClr>
                  <a:srgbClr val="C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634-4A8D-BF0C-0CB24E27A8D4}"/>
              </c:ext>
            </c:extLst>
          </c:dPt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4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34-4A8D-BF0C-0CB24E27A8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Lo scheduling delle attività ti è sembrato sempre chiaro?</c:v>
                </c:pt>
              </c:strCache>
            </c:strRef>
          </c:tx>
          <c:explosion val="14"/>
          <c:dPt>
            <c:idx val="0"/>
            <c:bubble3D val="0"/>
            <c:spPr>
              <a:solidFill>
                <a:srgbClr val="006600"/>
              </a:solidFill>
              <a:ln w="25400">
                <a:solidFill>
                  <a:srgbClr val="006600"/>
                </a:solidFill>
              </a:ln>
              <a:effectLst/>
              <a:sp3d contourW="25400">
                <a:contourClr>
                  <a:srgbClr val="0066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D97-49AB-8024-B88B284DE478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D97-49AB-8024-B88B284DE478}"/>
              </c:ext>
            </c:extLst>
          </c:dPt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5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97-49AB-8024-B88B284DE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Lo scheduling delle attività ti è sembrato sempre chiaro?</c:v>
                </c:pt>
              </c:strCache>
            </c:strRef>
          </c:tx>
          <c:explosion val="14"/>
          <c:dPt>
            <c:idx val="0"/>
            <c:bubble3D val="0"/>
            <c:spPr>
              <a:solidFill>
                <a:srgbClr val="006600"/>
              </a:solidFill>
              <a:ln w="25400">
                <a:solidFill>
                  <a:srgbClr val="006600"/>
                </a:solidFill>
              </a:ln>
              <a:effectLst/>
              <a:sp3d contourW="25400">
                <a:contourClr>
                  <a:srgbClr val="0066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B37-42FD-B6E8-2644714F5E2C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B37-42FD-B6E8-2644714F5E2C}"/>
              </c:ext>
            </c:extLst>
          </c:dPt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5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37-42FD-B6E8-2644714F5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Lo scheduling delle attività ti è sembrato sempre chiaro?</c:v>
                </c:pt>
              </c:strCache>
            </c:strRef>
          </c:tx>
          <c:explosion val="14"/>
          <c:dPt>
            <c:idx val="0"/>
            <c:bubble3D val="0"/>
            <c:spPr>
              <a:solidFill>
                <a:srgbClr val="006600"/>
              </a:solidFill>
              <a:ln w="25400">
                <a:solidFill>
                  <a:srgbClr val="006600"/>
                </a:solidFill>
              </a:ln>
              <a:effectLst/>
              <a:sp3d contourW="25400">
                <a:contourClr>
                  <a:srgbClr val="0066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D99-453D-BB01-B8311D4619D8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25400">
                <a:solidFill>
                  <a:srgbClr val="C00000"/>
                </a:solidFill>
              </a:ln>
              <a:effectLst/>
              <a:sp3d contourW="25400">
                <a:contourClr>
                  <a:srgbClr val="C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D99-453D-BB01-B8311D4619D8}"/>
              </c:ext>
            </c:extLst>
          </c:dPt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2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99-453D-BB01-B8311D4619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Lo scheduling delle attività ti è sembrato sempre chiaro?</c:v>
                </c:pt>
              </c:strCache>
            </c:strRef>
          </c:tx>
          <c:explosion val="14"/>
          <c:dPt>
            <c:idx val="0"/>
            <c:bubble3D val="0"/>
            <c:spPr>
              <a:solidFill>
                <a:srgbClr val="006600"/>
              </a:solidFill>
              <a:ln w="25400">
                <a:solidFill>
                  <a:srgbClr val="006600"/>
                </a:solidFill>
              </a:ln>
              <a:effectLst/>
              <a:sp3d contourW="25400">
                <a:contourClr>
                  <a:srgbClr val="0066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70B-45A4-900E-17D4AC6C14F6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25400">
                <a:solidFill>
                  <a:srgbClr val="C00000"/>
                </a:solidFill>
              </a:ln>
              <a:effectLst/>
              <a:sp3d contourW="25400">
                <a:contourClr>
                  <a:srgbClr val="C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70B-45A4-900E-17D4AC6C14F6}"/>
              </c:ext>
            </c:extLst>
          </c:dPt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Non lo so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0B-45A4-900E-17D4AC6C1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0047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13E-4145-BED3-291375C2D234}"/>
              </c:ext>
            </c:extLst>
          </c:dPt>
          <c:dPt>
            <c:idx val="4"/>
            <c:invertIfNegative val="0"/>
            <c:bubble3D val="0"/>
            <c:spPr>
              <a:solidFill>
                <a:srgbClr val="006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3E-4145-BED3-291375C2D234}"/>
              </c:ext>
            </c:extLst>
          </c:dPt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3E-4145-BED3-291375C2D2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5683007"/>
        <c:axId val="625682175"/>
      </c:barChart>
      <c:catAx>
        <c:axId val="625683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5682175"/>
        <c:crosses val="autoZero"/>
        <c:auto val="1"/>
        <c:lblAlgn val="ctr"/>
        <c:lblOffset val="100"/>
        <c:noMultiLvlLbl val="0"/>
      </c:catAx>
      <c:valAx>
        <c:axId val="625682175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5683007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006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152-48F3-B1D2-1842B3E05F30}"/>
              </c:ext>
            </c:extLst>
          </c:dPt>
          <c:dPt>
            <c:idx val="3"/>
            <c:invertIfNegative val="0"/>
            <c:bubble3D val="0"/>
            <c:spPr>
              <a:solidFill>
                <a:srgbClr val="0047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13E-4145-BED3-291375C2D234}"/>
              </c:ext>
            </c:extLst>
          </c:dPt>
          <c:dPt>
            <c:idx val="4"/>
            <c:invertIfNegative val="0"/>
            <c:bubble3D val="0"/>
            <c:spPr>
              <a:solidFill>
                <a:srgbClr val="006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3E-4145-BED3-291375C2D234}"/>
              </c:ext>
            </c:extLst>
          </c:dPt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3E-4145-BED3-291375C2D2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5683007"/>
        <c:axId val="625682175"/>
      </c:barChart>
      <c:catAx>
        <c:axId val="625683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5682175"/>
        <c:crosses val="autoZero"/>
        <c:auto val="1"/>
        <c:lblAlgn val="ctr"/>
        <c:lblOffset val="100"/>
        <c:noMultiLvlLbl val="0"/>
      </c:catAx>
      <c:valAx>
        <c:axId val="625682175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5683007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006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152-48F3-B1D2-1842B3E05F30}"/>
              </c:ext>
            </c:extLst>
          </c:dPt>
          <c:dPt>
            <c:idx val="3"/>
            <c:invertIfNegative val="0"/>
            <c:bubble3D val="0"/>
            <c:spPr>
              <a:solidFill>
                <a:srgbClr val="0047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13E-4145-BED3-291375C2D234}"/>
              </c:ext>
            </c:extLst>
          </c:dPt>
          <c:dPt>
            <c:idx val="4"/>
            <c:invertIfNegative val="0"/>
            <c:bubble3D val="0"/>
            <c:spPr>
              <a:solidFill>
                <a:srgbClr val="006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3E-4145-BED3-291375C2D234}"/>
              </c:ext>
            </c:extLst>
          </c:dPt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3E-4145-BED3-291375C2D2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5683007"/>
        <c:axId val="625682175"/>
      </c:barChart>
      <c:catAx>
        <c:axId val="625683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5682175"/>
        <c:crosses val="autoZero"/>
        <c:auto val="1"/>
        <c:lblAlgn val="ctr"/>
        <c:lblOffset val="100"/>
        <c:noMultiLvlLbl val="0"/>
      </c:catAx>
      <c:valAx>
        <c:axId val="625682175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5683007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rgbClr val="006600"/>
              </a:solidFill>
              <a:ln w="25400">
                <a:solidFill>
                  <a:srgbClr val="006600"/>
                </a:solidFill>
              </a:ln>
              <a:effectLst/>
              <a:sp3d contourW="25400">
                <a:contourClr>
                  <a:srgbClr val="0066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355-4F94-8100-232CDF557D6D}"/>
              </c:ext>
            </c:extLst>
          </c:dPt>
          <c:dPt>
            <c:idx val="1"/>
            <c:bubble3D val="0"/>
            <c:spPr>
              <a:solidFill>
                <a:srgbClr val="BD0000"/>
              </a:solidFill>
              <a:ln w="25400">
                <a:solidFill>
                  <a:srgbClr val="C00000"/>
                </a:solidFill>
              </a:ln>
              <a:effectLst/>
              <a:sp3d contourW="25400">
                <a:contourClr>
                  <a:srgbClr val="C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C355-4F94-8100-232CDF557D6D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25400">
                <a:solidFill>
                  <a:srgbClr val="FFC000"/>
                </a:solidFill>
              </a:ln>
              <a:effectLst/>
              <a:sp3d contourW="25400">
                <a:contourClr>
                  <a:srgbClr val="FFC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355-4F94-8100-232CDF557D6D}"/>
              </c:ext>
            </c:extLst>
          </c:dPt>
          <c:cat>
            <c:strRef>
              <c:f>Foglio1!$A$2:$A$4</c:f>
              <c:strCache>
                <c:ptCount val="3"/>
                <c:pt idx="0">
                  <c:v>Si</c:v>
                </c:pt>
                <c:pt idx="1">
                  <c:v>No</c:v>
                </c:pt>
                <c:pt idx="2">
                  <c:v>Si, ma prima devo acquisire altre conoscenze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3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55-4F94-8100-232CDF557D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Borrelli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Foglio1!$A$2:$A$6</c:f>
              <c:numCache>
                <c:formatCode>m/d/yyyy</c:formatCode>
                <c:ptCount val="5"/>
                <c:pt idx="0">
                  <c:v>44883</c:v>
                </c:pt>
                <c:pt idx="1">
                  <c:v>44897</c:v>
                </c:pt>
                <c:pt idx="2">
                  <c:v>44911</c:v>
                </c:pt>
                <c:pt idx="3">
                  <c:v>44925</c:v>
                </c:pt>
                <c:pt idx="4">
                  <c:v>44939</c:v>
                </c:pt>
              </c:numCache>
            </c:numRef>
          </c:cat>
          <c:val>
            <c:numRef>
              <c:f>Foglio1!$B$2:$B$6</c:f>
              <c:numCache>
                <c:formatCode>0.00</c:formatCode>
                <c:ptCount val="5"/>
                <c:pt idx="0">
                  <c:v>8.4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18-4367-9ED7-8C75D83346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5683423"/>
        <c:axId val="625685087"/>
      </c:lineChart>
      <c:dateAx>
        <c:axId val="625683423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5685087"/>
        <c:crosses val="autoZero"/>
        <c:auto val="1"/>
        <c:lblOffset val="100"/>
        <c:baseTimeUnit val="days"/>
        <c:majorUnit val="15"/>
        <c:majorTimeUnit val="days"/>
      </c:dateAx>
      <c:valAx>
        <c:axId val="625685087"/>
        <c:scaling>
          <c:orientation val="minMax"/>
          <c:max val="10"/>
          <c:min val="7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5683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Borrelli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Foglio1!$A$2:$A$6</c:f>
              <c:numCache>
                <c:formatCode>m/d/yyyy</c:formatCode>
                <c:ptCount val="5"/>
                <c:pt idx="0">
                  <c:v>44883</c:v>
                </c:pt>
                <c:pt idx="1">
                  <c:v>44897</c:v>
                </c:pt>
                <c:pt idx="2">
                  <c:v>44911</c:v>
                </c:pt>
                <c:pt idx="3">
                  <c:v>44925</c:v>
                </c:pt>
                <c:pt idx="4">
                  <c:v>44939</c:v>
                </c:pt>
              </c:numCache>
            </c:numRef>
          </c:cat>
          <c:val>
            <c:numRef>
              <c:f>Foglio1!$B$2:$B$6</c:f>
              <c:numCache>
                <c:formatCode>0.00</c:formatCode>
                <c:ptCount val="5"/>
                <c:pt idx="0">
                  <c:v>8.4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18-4367-9ED7-8C75D83346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5683423"/>
        <c:axId val="625685087"/>
      </c:lineChart>
      <c:dateAx>
        <c:axId val="625683423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5685087"/>
        <c:crosses val="autoZero"/>
        <c:auto val="1"/>
        <c:lblOffset val="100"/>
        <c:baseTimeUnit val="days"/>
        <c:majorUnit val="15"/>
        <c:majorTimeUnit val="days"/>
      </c:dateAx>
      <c:valAx>
        <c:axId val="625685087"/>
        <c:scaling>
          <c:orientation val="minMax"/>
          <c:max val="10"/>
          <c:min val="7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5683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Borrelli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Foglio1!$A$2:$A$6</c:f>
              <c:numCache>
                <c:formatCode>m/d/yyyy</c:formatCode>
                <c:ptCount val="5"/>
                <c:pt idx="0">
                  <c:v>44883</c:v>
                </c:pt>
                <c:pt idx="1">
                  <c:v>44897</c:v>
                </c:pt>
                <c:pt idx="2">
                  <c:v>44911</c:v>
                </c:pt>
                <c:pt idx="3">
                  <c:v>44925</c:v>
                </c:pt>
                <c:pt idx="4">
                  <c:v>44939</c:v>
                </c:pt>
              </c:numCache>
            </c:numRef>
          </c:cat>
          <c:val>
            <c:numRef>
              <c:f>Foglio1!$B$2:$B$6</c:f>
              <c:numCache>
                <c:formatCode>0.00</c:formatCode>
                <c:ptCount val="5"/>
                <c:pt idx="0">
                  <c:v>8.8000000000000007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18-4367-9ED7-8C75D83346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5683423"/>
        <c:axId val="625685087"/>
      </c:lineChart>
      <c:dateAx>
        <c:axId val="625683423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5685087"/>
        <c:crosses val="autoZero"/>
        <c:auto val="1"/>
        <c:lblOffset val="100"/>
        <c:baseTimeUnit val="days"/>
        <c:majorUnit val="15"/>
        <c:majorTimeUnit val="days"/>
      </c:dateAx>
      <c:valAx>
        <c:axId val="625685087"/>
        <c:scaling>
          <c:orientation val="minMax"/>
          <c:max val="10"/>
          <c:min val="7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5683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Borrelli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Foglio1!$A$2:$A$6</c:f>
              <c:numCache>
                <c:formatCode>m/d/yyyy</c:formatCode>
                <c:ptCount val="5"/>
                <c:pt idx="0">
                  <c:v>44883</c:v>
                </c:pt>
                <c:pt idx="1">
                  <c:v>44897</c:v>
                </c:pt>
                <c:pt idx="2">
                  <c:v>44911</c:v>
                </c:pt>
                <c:pt idx="3">
                  <c:v>44925</c:v>
                </c:pt>
                <c:pt idx="4">
                  <c:v>44939</c:v>
                </c:pt>
              </c:numCache>
            </c:numRef>
          </c:cat>
          <c:val>
            <c:numRef>
              <c:f>Foglio1!$B$2:$B$6</c:f>
              <c:numCache>
                <c:formatCode>0.00</c:formatCode>
                <c:ptCount val="5"/>
                <c:pt idx="0">
                  <c:v>8.4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18-4367-9ED7-8C75D83346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5683423"/>
        <c:axId val="625685087"/>
      </c:lineChart>
      <c:dateAx>
        <c:axId val="625683423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5685087"/>
        <c:crosses val="autoZero"/>
        <c:auto val="1"/>
        <c:lblOffset val="100"/>
        <c:baseTimeUnit val="days"/>
        <c:majorUnit val="15"/>
        <c:majorTimeUnit val="days"/>
      </c:dateAx>
      <c:valAx>
        <c:axId val="625685087"/>
        <c:scaling>
          <c:orientation val="minMax"/>
          <c:max val="10"/>
          <c:min val="7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5683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i="0" u="none" strike="noStrike" kern="1200" baseline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Earned</a:t>
            </a:r>
            <a:r>
              <a:rPr lang="en-US"/>
              <a:t> </a:t>
            </a:r>
            <a:r>
              <a:rPr lang="en-US" sz="1800" b="1" i="0" u="none" strike="noStrike" kern="1200" baseline="0">
                <a:solidFill>
                  <a:srgbClr val="000000"/>
                </a:solidFill>
                <a:latin typeface="Arial"/>
                <a:ea typeface="Arial"/>
                <a:cs typeface="Arial"/>
              </a:rPr>
              <a:t>Value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tabella!$A$4</c:f>
              <c:strCache>
                <c:ptCount val="1"/>
                <c:pt idx="0">
                  <c:v>Budget at Completion (BAC)</c:v>
                </c:pt>
              </c:strCache>
            </c:strRef>
          </c:tx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tabella!$B$3:$I$3</c:f>
              <c:strCache>
                <c:ptCount val="8"/>
                <c:pt idx="0">
                  <c:v>25/11/2022</c:v>
                </c:pt>
                <c:pt idx="1">
                  <c:v>05/12/2022</c:v>
                </c:pt>
                <c:pt idx="2">
                  <c:v>09/12/2022</c:v>
                </c:pt>
                <c:pt idx="3">
                  <c:v>30/12/22</c:v>
                </c:pt>
                <c:pt idx="4">
                  <c:v>17/01/2023</c:v>
                </c:pt>
                <c:pt idx="5">
                  <c:v>31/01/23</c:v>
                </c:pt>
                <c:pt idx="6">
                  <c:v>05/02/23</c:v>
                </c:pt>
                <c:pt idx="7">
                  <c:v>09/02/23</c:v>
                </c:pt>
              </c:strCache>
            </c:strRef>
          </c:cat>
          <c:val>
            <c:numRef>
              <c:f>tabella!$B$4:$I$4</c:f>
              <c:numCache>
                <c:formatCode>"€"\ #,##0.00</c:formatCode>
                <c:ptCount val="8"/>
                <c:pt idx="0">
                  <c:v>900</c:v>
                </c:pt>
                <c:pt idx="1">
                  <c:v>375</c:v>
                </c:pt>
                <c:pt idx="2">
                  <c:v>225</c:v>
                </c:pt>
                <c:pt idx="3">
                  <c:v>450</c:v>
                </c:pt>
                <c:pt idx="4">
                  <c:v>750</c:v>
                </c:pt>
                <c:pt idx="5">
                  <c:v>750</c:v>
                </c:pt>
                <c:pt idx="6">
                  <c:v>225</c:v>
                </c:pt>
                <c:pt idx="7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A6-4E11-A449-3570514A87C9}"/>
            </c:ext>
          </c:extLst>
        </c:ser>
        <c:ser>
          <c:idx val="1"/>
          <c:order val="1"/>
          <c:tx>
            <c:strRef>
              <c:f>tabella!$A$6</c:f>
              <c:strCache>
                <c:ptCount val="1"/>
                <c:pt idx="0">
                  <c:v>Actual Cost (AC)</c:v>
                </c:pt>
              </c:strCache>
            </c:strRef>
          </c:tx>
          <c:spPr>
            <a:ln w="12700">
              <a:solidFill>
                <a:srgbClr val="FF00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tabella!$B$3:$I$3</c:f>
              <c:strCache>
                <c:ptCount val="8"/>
                <c:pt idx="0">
                  <c:v>25/11/2022</c:v>
                </c:pt>
                <c:pt idx="1">
                  <c:v>05/12/2022</c:v>
                </c:pt>
                <c:pt idx="2">
                  <c:v>09/12/2022</c:v>
                </c:pt>
                <c:pt idx="3">
                  <c:v>30/12/22</c:v>
                </c:pt>
                <c:pt idx="4">
                  <c:v>17/01/2023</c:v>
                </c:pt>
                <c:pt idx="5">
                  <c:v>31/01/23</c:v>
                </c:pt>
                <c:pt idx="6">
                  <c:v>05/02/23</c:v>
                </c:pt>
                <c:pt idx="7">
                  <c:v>09/02/23</c:v>
                </c:pt>
              </c:strCache>
            </c:strRef>
          </c:cat>
          <c:val>
            <c:numRef>
              <c:f>tabella!$B$6:$I$6</c:f>
              <c:numCache>
                <c:formatCode>"€"\ #,##0.00</c:formatCode>
                <c:ptCount val="8"/>
                <c:pt idx="0">
                  <c:v>783.75</c:v>
                </c:pt>
                <c:pt idx="1">
                  <c:v>150</c:v>
                </c:pt>
                <c:pt idx="2">
                  <c:v>50</c:v>
                </c:pt>
                <c:pt idx="3">
                  <c:v>43.75</c:v>
                </c:pt>
                <c:pt idx="4">
                  <c:v>131.25</c:v>
                </c:pt>
                <c:pt idx="5">
                  <c:v>1260</c:v>
                </c:pt>
                <c:pt idx="6">
                  <c:v>300</c:v>
                </c:pt>
                <c:pt idx="7">
                  <c:v>158.35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A6-4E11-A449-3570514A87C9}"/>
            </c:ext>
          </c:extLst>
        </c:ser>
        <c:ser>
          <c:idx val="2"/>
          <c:order val="2"/>
          <c:tx>
            <c:strRef>
              <c:f>tabella!$A$5</c:f>
              <c:strCache>
                <c:ptCount val="1"/>
                <c:pt idx="0">
                  <c:v>Earned Value (EV)</c:v>
                </c:pt>
              </c:strCache>
            </c:strRef>
          </c:tx>
          <c:spPr>
            <a:ln w="12700">
              <a:solidFill>
                <a:srgbClr val="339933"/>
              </a:solidFill>
              <a:prstDash val="solid"/>
            </a:ln>
          </c:spPr>
          <c:marker>
            <c:symbol val="triangle"/>
            <c:size val="5"/>
            <c:spPr>
              <a:solidFill>
                <a:srgbClr val="339933"/>
              </a:solidFill>
              <a:ln>
                <a:solidFill>
                  <a:srgbClr val="339933"/>
                </a:solidFill>
                <a:prstDash val="solid"/>
              </a:ln>
            </c:spPr>
          </c:marker>
          <c:cat>
            <c:strRef>
              <c:f>tabella!$B$3:$I$3</c:f>
              <c:strCache>
                <c:ptCount val="8"/>
                <c:pt idx="0">
                  <c:v>25/11/2022</c:v>
                </c:pt>
                <c:pt idx="1">
                  <c:v>05/12/2022</c:v>
                </c:pt>
                <c:pt idx="2">
                  <c:v>09/12/2022</c:v>
                </c:pt>
                <c:pt idx="3">
                  <c:v>30/12/22</c:v>
                </c:pt>
                <c:pt idx="4">
                  <c:v>17/01/2023</c:v>
                </c:pt>
                <c:pt idx="5">
                  <c:v>31/01/23</c:v>
                </c:pt>
                <c:pt idx="6">
                  <c:v>05/02/23</c:v>
                </c:pt>
                <c:pt idx="7">
                  <c:v>09/02/23</c:v>
                </c:pt>
              </c:strCache>
            </c:strRef>
          </c:cat>
          <c:val>
            <c:numRef>
              <c:f>tabella!$B$5:$I$5</c:f>
              <c:numCache>
                <c:formatCode>"€"\ #,##0.00</c:formatCode>
                <c:ptCount val="8"/>
                <c:pt idx="0">
                  <c:v>900</c:v>
                </c:pt>
                <c:pt idx="1">
                  <c:v>375</c:v>
                </c:pt>
                <c:pt idx="2">
                  <c:v>225</c:v>
                </c:pt>
                <c:pt idx="3">
                  <c:v>450</c:v>
                </c:pt>
                <c:pt idx="4">
                  <c:v>750</c:v>
                </c:pt>
                <c:pt idx="5">
                  <c:v>750</c:v>
                </c:pt>
                <c:pt idx="6">
                  <c:v>225</c:v>
                </c:pt>
                <c:pt idx="7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2A6-4E11-A449-3570514A87C9}"/>
            </c:ext>
          </c:extLst>
        </c:ser>
        <c:ser>
          <c:idx val="3"/>
          <c:order val="3"/>
          <c:tx>
            <c:strRef>
              <c:f>tabella!$A$7</c:f>
              <c:strCache>
                <c:ptCount val="1"/>
                <c:pt idx="0">
                  <c:v>Planned Value (PV)</c:v>
                </c:pt>
              </c:strCache>
            </c:strRef>
          </c:tx>
          <c:spPr>
            <a:ln w="12700">
              <a:solidFill>
                <a:srgbClr val="0000FF"/>
              </a:solidFill>
              <a:prstDash val="solid"/>
            </a:ln>
          </c:spPr>
          <c:marker>
            <c:symbol val="x"/>
            <c:size val="5"/>
            <c:spPr>
              <a:noFill/>
              <a:ln>
                <a:solidFill>
                  <a:srgbClr val="0000FF"/>
                </a:solidFill>
                <a:prstDash val="solid"/>
              </a:ln>
            </c:spPr>
          </c:marker>
          <c:cat>
            <c:strRef>
              <c:f>tabella!$B$3:$I$3</c:f>
              <c:strCache>
                <c:ptCount val="8"/>
                <c:pt idx="0">
                  <c:v>25/11/2022</c:v>
                </c:pt>
                <c:pt idx="1">
                  <c:v>05/12/2022</c:v>
                </c:pt>
                <c:pt idx="2">
                  <c:v>09/12/2022</c:v>
                </c:pt>
                <c:pt idx="3">
                  <c:v>30/12/22</c:v>
                </c:pt>
                <c:pt idx="4">
                  <c:v>17/01/2023</c:v>
                </c:pt>
                <c:pt idx="5">
                  <c:v>31/01/23</c:v>
                </c:pt>
                <c:pt idx="6">
                  <c:v>05/02/23</c:v>
                </c:pt>
                <c:pt idx="7">
                  <c:v>09/02/23</c:v>
                </c:pt>
              </c:strCache>
            </c:strRef>
          </c:cat>
          <c:val>
            <c:numRef>
              <c:f>tabella!$B$7:$I$7</c:f>
              <c:numCache>
                <c:formatCode>"€"\ #,##0.00</c:formatCode>
                <c:ptCount val="8"/>
                <c:pt idx="0">
                  <c:v>900</c:v>
                </c:pt>
                <c:pt idx="1">
                  <c:v>375</c:v>
                </c:pt>
                <c:pt idx="2">
                  <c:v>225</c:v>
                </c:pt>
                <c:pt idx="3">
                  <c:v>450</c:v>
                </c:pt>
                <c:pt idx="4">
                  <c:v>750</c:v>
                </c:pt>
                <c:pt idx="5">
                  <c:v>750</c:v>
                </c:pt>
                <c:pt idx="6">
                  <c:v>225</c:v>
                </c:pt>
                <c:pt idx="7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A6-4E11-A449-3570514A87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0725896"/>
        <c:axId val="650730872"/>
      </c:lineChart>
      <c:catAx>
        <c:axId val="650725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 sz="11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it-IT"/>
          </a:p>
        </c:txPr>
        <c:crossAx val="65073087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650730872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&quot;€&quot;\ #,##0.00" sourceLinked="1"/>
        <c:majorTickMark val="none"/>
        <c:minorTickMark val="none"/>
        <c:tickLblPos val="nextTo"/>
        <c:spPr>
          <a:ln w="9525">
            <a:noFill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it-IT"/>
          </a:p>
        </c:txPr>
        <c:crossAx val="650725896"/>
        <c:crosses val="autoZero"/>
        <c:crossBetween val="between"/>
      </c:valAx>
      <c:spPr>
        <a:gradFill rotWithShape="0">
          <a:gsLst>
            <a:gs pos="0">
              <a:srgbClr val="C0C0C0"/>
            </a:gs>
            <a:gs pos="100000">
              <a:srgbClr val="FFFFFF"/>
            </a:gs>
          </a:gsLst>
          <a:lin ang="18900000" scaled="1"/>
        </a:gradFill>
        <a:ln w="12700">
          <a:solidFill>
            <a:srgbClr val="808080"/>
          </a:solidFill>
          <a:prstDash val="solid"/>
        </a:ln>
      </c:spPr>
    </c:plotArea>
    <c:legend>
      <c:legendPos val="b"/>
      <c:overlay val="0"/>
      <c:txPr>
        <a:bodyPr/>
        <a:lstStyle/>
        <a:p>
          <a:pPr>
            <a:defRPr sz="1400"/>
          </a:pPr>
          <a:endParaRPr lang="it-IT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it-IT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it-IT" sz="1800" b="1" i="0" baseline="0"/>
              <a:t>Performance Index</a:t>
            </a:r>
            <a:endParaRPr lang="it-IT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tabella!$A$11</c:f>
              <c:strCache>
                <c:ptCount val="1"/>
                <c:pt idx="0">
                  <c:v>Cost Performance Index (CPI)</c:v>
                </c:pt>
              </c:strCache>
            </c:strRef>
          </c:tx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tabella!$B$3:$I$3</c:f>
              <c:strCache>
                <c:ptCount val="8"/>
                <c:pt idx="0">
                  <c:v>25/11/2022</c:v>
                </c:pt>
                <c:pt idx="1">
                  <c:v>05/12/2022</c:v>
                </c:pt>
                <c:pt idx="2">
                  <c:v>09/12/2022</c:v>
                </c:pt>
                <c:pt idx="3">
                  <c:v>30/12/22</c:v>
                </c:pt>
                <c:pt idx="4">
                  <c:v>17/01/2023</c:v>
                </c:pt>
                <c:pt idx="5">
                  <c:v>31/01/23</c:v>
                </c:pt>
                <c:pt idx="6">
                  <c:v>05/02/23</c:v>
                </c:pt>
                <c:pt idx="7">
                  <c:v>09/02/23</c:v>
                </c:pt>
              </c:strCache>
            </c:strRef>
          </c:cat>
          <c:val>
            <c:numRef>
              <c:f>tabella!$B$11:$I$11</c:f>
              <c:numCache>
                <c:formatCode>"€"\ #,##0.00</c:formatCode>
                <c:ptCount val="8"/>
                <c:pt idx="0">
                  <c:v>1.1483253588516746</c:v>
                </c:pt>
                <c:pt idx="1">
                  <c:v>2.5</c:v>
                </c:pt>
                <c:pt idx="2">
                  <c:v>4.5</c:v>
                </c:pt>
                <c:pt idx="3">
                  <c:v>10.285714285714286</c:v>
                </c:pt>
                <c:pt idx="4">
                  <c:v>5.7142857142857144</c:v>
                </c:pt>
                <c:pt idx="5">
                  <c:v>0.59523809523809523</c:v>
                </c:pt>
                <c:pt idx="6">
                  <c:v>0.75</c:v>
                </c:pt>
                <c:pt idx="7">
                  <c:v>0.47363435427849704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2F2-4E44-8D5A-77E79BD461F5}"/>
            </c:ext>
          </c:extLst>
        </c:ser>
        <c:ser>
          <c:idx val="1"/>
          <c:order val="1"/>
          <c:tx>
            <c:strRef>
              <c:f>tabella!$A$12</c:f>
              <c:strCache>
                <c:ptCount val="1"/>
                <c:pt idx="0">
                  <c:v>Schedule Performance Index (SPI)</c:v>
                </c:pt>
              </c:strCache>
            </c:strRef>
          </c:tx>
          <c:spPr>
            <a:ln w="12700">
              <a:solidFill>
                <a:srgbClr val="FF00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tabella!$B$3:$I$3</c:f>
              <c:strCache>
                <c:ptCount val="8"/>
                <c:pt idx="0">
                  <c:v>25/11/2022</c:v>
                </c:pt>
                <c:pt idx="1">
                  <c:v>05/12/2022</c:v>
                </c:pt>
                <c:pt idx="2">
                  <c:v>09/12/2022</c:v>
                </c:pt>
                <c:pt idx="3">
                  <c:v>30/12/22</c:v>
                </c:pt>
                <c:pt idx="4">
                  <c:v>17/01/2023</c:v>
                </c:pt>
                <c:pt idx="5">
                  <c:v>31/01/23</c:v>
                </c:pt>
                <c:pt idx="6">
                  <c:v>05/02/23</c:v>
                </c:pt>
                <c:pt idx="7">
                  <c:v>09/02/23</c:v>
                </c:pt>
              </c:strCache>
            </c:strRef>
          </c:cat>
          <c:val>
            <c:numRef>
              <c:f>tabella!$B$12:$I$12</c:f>
              <c:numCache>
                <c:formatCode>"€"\ #,##0.00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2F2-4E44-8D5A-77E79BD461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0631256"/>
        <c:axId val="650638552"/>
      </c:lineChart>
      <c:catAx>
        <c:axId val="650631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it-IT"/>
          </a:p>
        </c:txPr>
        <c:crossAx val="65063855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650638552"/>
        <c:scaling>
          <c:orientation val="minMax"/>
          <c:min val="0.5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&quot;€&quot;\ #,##0.00" sourceLinked="1"/>
        <c:majorTickMark val="none"/>
        <c:minorTickMark val="none"/>
        <c:tickLblPos val="nextTo"/>
        <c:spPr>
          <a:ln w="25400">
            <a:noFill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it-IT"/>
          </a:p>
        </c:txPr>
        <c:crossAx val="650631256"/>
        <c:crosses val="autoZero"/>
        <c:crossBetween val="between"/>
      </c:valAx>
      <c:spPr>
        <a:gradFill rotWithShape="0">
          <a:gsLst>
            <a:gs pos="0">
              <a:srgbClr val="C0C0C0"/>
            </a:gs>
            <a:gs pos="100000">
              <a:srgbClr val="FFFFFF"/>
            </a:gs>
          </a:gsLst>
          <a:lin ang="18900000" scaled="1"/>
        </a:gradFill>
        <a:ln w="12700">
          <a:solidFill>
            <a:srgbClr val="808080"/>
          </a:solidFill>
          <a:prstDash val="solid"/>
        </a:ln>
      </c:spPr>
    </c:plotArea>
    <c:legend>
      <c:legendPos val="b"/>
      <c:overlay val="0"/>
      <c:txPr>
        <a:bodyPr/>
        <a:lstStyle/>
        <a:p>
          <a:pPr>
            <a:defRPr sz="1400"/>
          </a:pPr>
          <a:endParaRPr lang="it-IT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it-IT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Lo scheduling delle attività ti è sembrato sempre chiaro?</c:v>
                </c:pt>
              </c:strCache>
            </c:strRef>
          </c:tx>
          <c:explosion val="14"/>
          <c:dPt>
            <c:idx val="0"/>
            <c:bubble3D val="0"/>
            <c:spPr>
              <a:solidFill>
                <a:srgbClr val="006600"/>
              </a:solidFill>
              <a:ln w="25400">
                <a:solidFill>
                  <a:srgbClr val="006600"/>
                </a:solidFill>
              </a:ln>
              <a:effectLst/>
              <a:sp3d contourW="25400">
                <a:contourClr>
                  <a:srgbClr val="0066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59F-43C9-94FC-04AD0F567BE3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E59F-43C9-94FC-04AD0F567BE3}"/>
              </c:ext>
            </c:extLst>
          </c:dPt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5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9F-43C9-94FC-04AD0F567B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Lo scheduling delle attività ti è sembrato sempre chiaro?</c:v>
                </c:pt>
              </c:strCache>
            </c:strRef>
          </c:tx>
          <c:explosion val="14"/>
          <c:dPt>
            <c:idx val="0"/>
            <c:bubble3D val="0"/>
            <c:spPr>
              <a:solidFill>
                <a:srgbClr val="006600"/>
              </a:solidFill>
              <a:ln w="25400">
                <a:solidFill>
                  <a:srgbClr val="006600"/>
                </a:solidFill>
              </a:ln>
              <a:effectLst/>
              <a:sp3d contourW="25400">
                <a:contourClr>
                  <a:srgbClr val="0066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55B-4108-A614-0166B4496B9C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55B-4108-A614-0166B4496B9C}"/>
              </c:ext>
            </c:extLst>
          </c:dPt>
          <c:cat>
            <c:strRef>
              <c:f>Foglio1!$A$2:$A$3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5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5B-4108-A614-0166B4496B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978B6-DDD8-4071-9604-7EE2CFCF0E50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18BCD-3777-467B-A860-D947383A71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7932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3276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0868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909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4080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5065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3629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4194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773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3149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140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4491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2623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2150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582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78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3404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3196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7117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3866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7324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3801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09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73060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1149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3518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87258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74023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19433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57679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76340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3753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950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101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7018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3766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804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18BCD-3777-467B-A860-D947383A715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699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2A8E95-D326-99C4-0151-52C0D9687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4799B51-CCD3-86C8-664E-14FDBEA25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7AA91D2-D862-FE2B-A8B9-CF8083639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7831-3701-473D-8F40-3C1A71458AC8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15E7F9-F3D0-7364-0ECA-78B885CFF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70E66F-C26C-B947-906A-805D7243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A0BCF-E1F3-442D-9480-AE2D8F5952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038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EE3D5F-90CC-9D60-EB6B-F6A0FD41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007A0BD-6BB6-9978-49FC-32480DFD1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D36ABE-7210-C18D-7AE3-8060A0CD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7831-3701-473D-8F40-3C1A71458AC8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AA538E-F51E-0120-133F-48E65C853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63759B-4CA0-ADB6-9E24-30C8B865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A0BCF-E1F3-442D-9480-AE2D8F5952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49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5E3A73E-5F96-B63A-1F60-5BF610DFBA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F88204F-D194-4E1E-92D6-8FD879C85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3DE6B4-6EFE-3562-5153-7D08E6AE3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7831-3701-473D-8F40-3C1A71458AC8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3AD745-8B39-E57F-5FC2-C87AFF717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130DF0-7749-30E1-732F-32E014934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A0BCF-E1F3-442D-9480-AE2D8F5952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363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89715-66D3-4B1E-FF0C-90E7AB7F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54F156-9B18-57A8-BF5E-D3B10F84D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6E066D-FA9B-0483-FE03-D74DBEC1D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7831-3701-473D-8F40-3C1A71458AC8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E633E8-E8FF-EA09-AB57-DBC69E78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3CE915F-B850-A7A2-F4AF-107D821C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A0BCF-E1F3-442D-9480-AE2D8F5952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174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7C1710-F8B6-C04D-09CA-2FCA51A6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BFB0C6-1C16-BB6B-E3B8-946903A8E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CE19D4-FE94-0107-7917-764FFE64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7831-3701-473D-8F40-3C1A71458AC8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562F6B-D23D-840C-5A97-3C2F8084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009C53-FAC4-71C5-4E66-EF8EBA9B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A0BCF-E1F3-442D-9480-AE2D8F5952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320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84B740-A0DC-7429-7082-A53D0371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93651A-FEF9-3A45-F549-3B833A82E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41CEF7C-B0D2-2B5C-096F-F224C9FCA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9CA977-2024-EF58-8AB7-DE3FC6AC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7831-3701-473D-8F40-3C1A71458AC8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A0011A0-A213-BC30-42D1-DDF63BDCD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BA713D-E567-64E1-2A2B-8907FFF8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A0BCF-E1F3-442D-9480-AE2D8F5952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64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6B793A-7A25-3C4E-30C0-3BF45199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B2D2EEC-D5F2-7C73-6110-6B6E7CF90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C96D333-CB7B-9C56-76E2-EB2D80119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42EDB94-08D3-7957-ADF6-3128E7A53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85B046F-77E6-CF7B-70DC-5E74D8FB7B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DC28D37-1980-210F-FEAD-EFB73BF27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7831-3701-473D-8F40-3C1A71458AC8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98043E2-FBD3-AA04-3C93-4E5091E54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769D13D-D1F4-B716-3783-E9DF0BD6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A0BCF-E1F3-442D-9480-AE2D8F5952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84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BEC49-44A8-BE81-D227-D4C3B04F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E8165AD-4C97-7B5E-F6DF-657FC940B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7831-3701-473D-8F40-3C1A71458AC8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E60CE22-71D6-B5D9-337B-FEDBF5B4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378276D-A0BF-858A-1DAA-6C407875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A0BCF-E1F3-442D-9480-AE2D8F5952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9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00FD28D-E460-717B-0D73-73FFBDB7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7831-3701-473D-8F40-3C1A71458AC8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6675CD5-C63F-E2D0-D324-43EBD6921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C331F5-3A32-9645-A068-DBD210DA4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A0BCF-E1F3-442D-9480-AE2D8F5952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479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0F26A3-2BC4-A864-E894-E19A666C1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A2F5FA-65B6-808B-F737-98C16AEB0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56B3122-05E6-9BCA-81E8-79FB6B9E6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A5BE0C-A44C-8F1F-4A1D-C6FDD7276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7831-3701-473D-8F40-3C1A71458AC8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267816-EBA3-7E69-259C-C75187DB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7B90250-2C27-DBF0-3085-CF0B61B1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A0BCF-E1F3-442D-9480-AE2D8F5952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005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172157-8D4F-37BE-D3E0-29402992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C942D5B-5EE9-E836-6335-F3B0DCBD1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2E16D1C-6D92-DEF4-1E82-95A2A2D35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1A408E1-2C63-3113-3051-59B945E0C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7831-3701-473D-8F40-3C1A71458AC8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D92CE3C-E84F-4B6A-A7E8-E1080FF6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EFE4118-555D-7EF7-C00A-CFB00880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A0BCF-E1F3-442D-9480-AE2D8F5952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982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D716C2B-8F98-EA82-A580-069E3E934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FD4CE4-3564-1EE1-89E7-4203BE249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8548F13-CAC9-13DA-E8AC-DE39629C7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D7831-3701-473D-8F40-3C1A71458AC8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0B0FB21-3B0B-77EF-DED1-B906733CB6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626A9C-CECE-145B-D402-A4A2470B4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A0BCF-E1F3-442D-9480-AE2D8F5952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2979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hart" Target="../charts/chart2.xml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hart" Target="../charts/chart3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hart" Target="../charts/chart4.xml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hart" Target="../charts/chart5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gif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github.com/AnttGiam/Green-Leaf/blob/main/Management/Documenti/C09_QMP/Check%20List%20ODD.xlsx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nttGiam/Green-Leaf/blob/main/Management/Documenti/C09_QMP/Check%20List%20SDD%20.xlsx" TargetMode="External"/><Relationship Id="rId5" Type="http://schemas.openxmlformats.org/officeDocument/2006/relationships/hyperlink" Target="https://github.com/AnttGiam/Green-Leaf/blob/main/Management/Documenti/C09_QMP/Check%20List%20RAD.xlsx" TargetMode="External"/><Relationship Id="rId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nttGiam/Green-Leaf/blob/main/Management/Documenti/C09_RMP/C09_RMP_v1.0.pdf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3" Type="http://schemas.openxmlformats.org/officeDocument/2006/relationships/image" Target="../media/image8.png"/><Relationship Id="rId7" Type="http://schemas.openxmlformats.org/officeDocument/2006/relationships/chart" Target="../charts/chart10.xml"/><Relationship Id="rId12" Type="http://schemas.openxmlformats.org/officeDocument/2006/relationships/chart" Target="../charts/chart1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11" Type="http://schemas.openxmlformats.org/officeDocument/2006/relationships/chart" Target="../charts/chart14.xml"/><Relationship Id="rId5" Type="http://schemas.openxmlformats.org/officeDocument/2006/relationships/chart" Target="../charts/chart8.xml"/><Relationship Id="rId10" Type="http://schemas.openxmlformats.org/officeDocument/2006/relationships/chart" Target="../charts/chart13.xml"/><Relationship Id="rId4" Type="http://schemas.openxmlformats.org/officeDocument/2006/relationships/image" Target="../media/image9.svg"/><Relationship Id="rId9" Type="http://schemas.openxmlformats.org/officeDocument/2006/relationships/chart" Target="../charts/char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6.xml"/><Relationship Id="rId4" Type="http://schemas.openxmlformats.org/officeDocument/2006/relationships/image" Target="../media/image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7.xml"/><Relationship Id="rId4" Type="http://schemas.openxmlformats.org/officeDocument/2006/relationships/image" Target="../media/image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image" Target="../media/image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9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chart" Target="../charts/chart1.xml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E9B788-6BB6-E982-249F-7234538DB3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D875E94-3755-7FFF-AC3A-AC3DFA102F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pianta, palma, foglia, filetto&#10;&#10;Descrizione generata automaticamente">
            <a:extLst>
              <a:ext uri="{FF2B5EF4-FFF2-40B4-BE49-F238E27FC236}">
                <a16:creationId xmlns:a16="http://schemas.microsoft.com/office/drawing/2014/main" id="{97DA52F7-751F-C473-6A2B-7ECBC5B86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245C101-E4BE-BC2A-2119-67D5681DA660}"/>
              </a:ext>
            </a:extLst>
          </p:cNvPr>
          <p:cNvSpPr/>
          <p:nvPr/>
        </p:nvSpPr>
        <p:spPr>
          <a:xfrm>
            <a:off x="864079" y="724619"/>
            <a:ext cx="10463841" cy="5408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DDDEEEA-21B4-9A48-FBE0-F5DDE8242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50" y="1460550"/>
            <a:ext cx="9110297" cy="393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45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A77F2262-BFA4-628D-CE8D-DE51ABB4CEC2}"/>
              </a:ext>
            </a:extLst>
          </p:cNvPr>
          <p:cNvSpPr/>
          <p:nvPr/>
        </p:nvSpPr>
        <p:spPr>
          <a:xfrm>
            <a:off x="0" y="1"/>
            <a:ext cx="4089240" cy="6858000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6234" y="60529"/>
            <a:ext cx="843280" cy="96069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875218F-8B54-0775-D27D-31511AD7843D}"/>
              </a:ext>
            </a:extLst>
          </p:cNvPr>
          <p:cNvSpPr txBox="1"/>
          <p:nvPr/>
        </p:nvSpPr>
        <p:spPr>
          <a:xfrm>
            <a:off x="6681138" y="824635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4700"/>
                </a:solidFill>
                <a:latin typeface="Montserrat SemiBold" panose="00000700000000000000" pitchFamily="2" charset="0"/>
              </a:rPr>
              <a:t>Voto Finale: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08C3C99-C8F9-651C-EFD0-3FDDD962AE93}"/>
              </a:ext>
            </a:extLst>
          </p:cNvPr>
          <p:cNvSpPr txBox="1"/>
          <p:nvPr/>
        </p:nvSpPr>
        <p:spPr>
          <a:xfrm>
            <a:off x="8239921" y="409136"/>
            <a:ext cx="1486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>
                <a:solidFill>
                  <a:srgbClr val="004700"/>
                </a:solidFill>
                <a:latin typeface="Montserrat SemiBold" panose="00000700000000000000" pitchFamily="2" charset="0"/>
              </a:rPr>
              <a:t>9</a:t>
            </a:r>
            <a:endParaRPr lang="it-IT">
              <a:solidFill>
                <a:srgbClr val="004700"/>
              </a:solidFill>
              <a:latin typeface="Montserrat SemiBold" panose="00000700000000000000" pitchFamily="2" charset="0"/>
            </a:endParaRPr>
          </a:p>
        </p:txBody>
      </p:sp>
      <p:graphicFrame>
        <p:nvGraphicFramePr>
          <p:cNvPr id="12" name="Grafico 11">
            <a:extLst>
              <a:ext uri="{FF2B5EF4-FFF2-40B4-BE49-F238E27FC236}">
                <a16:creationId xmlns:a16="http://schemas.microsoft.com/office/drawing/2014/main" id="{E41F35B6-6013-D13C-1441-B2EE35C7FB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273598"/>
              </p:ext>
            </p:extLst>
          </p:nvPr>
        </p:nvGraphicFramePr>
        <p:xfrm>
          <a:off x="4924266" y="1627514"/>
          <a:ext cx="6248836" cy="3319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4" name="Gruppo 13">
            <a:extLst>
              <a:ext uri="{FF2B5EF4-FFF2-40B4-BE49-F238E27FC236}">
                <a16:creationId xmlns:a16="http://schemas.microsoft.com/office/drawing/2014/main" id="{89A9195C-8D5D-3603-A812-8AEF16AC27DC}"/>
              </a:ext>
            </a:extLst>
          </p:cNvPr>
          <p:cNvGrpSpPr/>
          <p:nvPr/>
        </p:nvGrpSpPr>
        <p:grpSpPr>
          <a:xfrm>
            <a:off x="752040" y="2525809"/>
            <a:ext cx="2585159" cy="2421095"/>
            <a:chOff x="2697456" y="3744700"/>
            <a:chExt cx="2177176" cy="209321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C324BF12-3829-7515-EAA2-ABE3BA0517CB}"/>
                </a:ext>
              </a:extLst>
            </p:cNvPr>
            <p:cNvSpPr/>
            <p:nvPr/>
          </p:nvSpPr>
          <p:spPr>
            <a:xfrm>
              <a:off x="2863765" y="4641715"/>
              <a:ext cx="1790974" cy="1196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E309C7D4-C8DA-9DF6-1AE1-4CD648AB4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3" t="24794" r="24762" b="27739"/>
            <a:stretch/>
          </p:blipFill>
          <p:spPr>
            <a:xfrm>
              <a:off x="3000872" y="3744700"/>
              <a:ext cx="1539050" cy="1486859"/>
            </a:xfrm>
            <a:prstGeom prst="ellipse">
              <a:avLst/>
            </a:prstGeom>
            <a:ln w="76200">
              <a:solidFill>
                <a:srgbClr val="006600"/>
              </a:solidFill>
            </a:ln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8FDFC0A-16D6-481B-812A-D29587D40D44}"/>
                </a:ext>
              </a:extLst>
            </p:cNvPr>
            <p:cNvSpPr txBox="1"/>
            <p:nvPr/>
          </p:nvSpPr>
          <p:spPr>
            <a:xfrm>
              <a:off x="2697456" y="5519485"/>
              <a:ext cx="2177176" cy="2660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it-IT" sz="1400" b="1">
                  <a:ln/>
                  <a:latin typeface="Montserrat Medium" pitchFamily="2" charset="0"/>
                </a:rPr>
                <a:t>Gerardo Napolitano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48DA0F9-1DE7-D9B5-6FFD-0A8E98C18AA4}"/>
              </a:ext>
            </a:extLst>
          </p:cNvPr>
          <p:cNvSpPr txBox="1"/>
          <p:nvPr/>
        </p:nvSpPr>
        <p:spPr>
          <a:xfrm>
            <a:off x="683665" y="1735224"/>
            <a:ext cx="24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solidFill>
                  <a:schemeClr val="bg1"/>
                </a:solidFill>
                <a:latin typeface="Montserrat SemiBold" panose="00000700000000000000" pitchFamily="2" charset="0"/>
              </a:rPr>
              <a:t>TEAM MEMBER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DA674F8-395E-E25D-959E-13D8E9A819FD}"/>
              </a:ext>
            </a:extLst>
          </p:cNvPr>
          <p:cNvSpPr txBox="1"/>
          <p:nvPr/>
        </p:nvSpPr>
        <p:spPr>
          <a:xfrm>
            <a:off x="4924266" y="5833310"/>
            <a:ext cx="6248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rgbClr val="004700"/>
                </a:solidFill>
                <a:latin typeface="Montserrat SemiBold" panose="00000700000000000000" pitchFamily="2" charset="0"/>
              </a:rPr>
              <a:t>Consiglio: </a:t>
            </a:r>
            <a:r>
              <a:rPr lang="it-IT" sz="2000">
                <a:solidFill>
                  <a:srgbClr val="004700"/>
                </a:solidFill>
                <a:latin typeface="Montserrat" panose="00000500000000000000" pitchFamily="2" charset="0"/>
              </a:rPr>
              <a:t>Approfondire gli aspetti didattici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38A3B21-168F-625F-81E6-D032BD60EE2C}"/>
              </a:ext>
            </a:extLst>
          </p:cNvPr>
          <p:cNvSpPr txBox="1"/>
          <p:nvPr/>
        </p:nvSpPr>
        <p:spPr>
          <a:xfrm>
            <a:off x="949514" y="319404"/>
            <a:ext cx="2917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>
                <a:ln/>
                <a:solidFill>
                  <a:schemeClr val="bg1"/>
                </a:solidFill>
                <a:latin typeface="Montserrat Black" pitchFamily="2" charset="0"/>
              </a:rPr>
              <a:t>Valutazioni</a:t>
            </a:r>
            <a:endParaRPr lang="it-IT" sz="3200">
              <a:solidFill>
                <a:schemeClr val="bg1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70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A77F2262-BFA4-628D-CE8D-DE51ABB4CEC2}"/>
              </a:ext>
            </a:extLst>
          </p:cNvPr>
          <p:cNvSpPr/>
          <p:nvPr/>
        </p:nvSpPr>
        <p:spPr>
          <a:xfrm>
            <a:off x="0" y="1"/>
            <a:ext cx="4089240" cy="6858000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6234" y="60529"/>
            <a:ext cx="843280" cy="96069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875218F-8B54-0775-D27D-31511AD7843D}"/>
              </a:ext>
            </a:extLst>
          </p:cNvPr>
          <p:cNvSpPr txBox="1"/>
          <p:nvPr/>
        </p:nvSpPr>
        <p:spPr>
          <a:xfrm>
            <a:off x="6681138" y="824635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4700"/>
                </a:solidFill>
                <a:latin typeface="Montserrat SemiBold" panose="00000700000000000000" pitchFamily="2" charset="0"/>
              </a:rPr>
              <a:t>Voto Finale: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08C3C99-C8F9-651C-EFD0-3FDDD962AE93}"/>
              </a:ext>
            </a:extLst>
          </p:cNvPr>
          <p:cNvSpPr txBox="1"/>
          <p:nvPr/>
        </p:nvSpPr>
        <p:spPr>
          <a:xfrm>
            <a:off x="8239921" y="409136"/>
            <a:ext cx="1486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>
                <a:solidFill>
                  <a:srgbClr val="004700"/>
                </a:solidFill>
                <a:latin typeface="Montserrat SemiBold" panose="00000700000000000000" pitchFamily="2" charset="0"/>
              </a:rPr>
              <a:t>10</a:t>
            </a:r>
            <a:endParaRPr lang="it-IT">
              <a:solidFill>
                <a:srgbClr val="004700"/>
              </a:solidFill>
              <a:latin typeface="Montserrat SemiBold" panose="00000700000000000000" pitchFamily="2" charset="0"/>
            </a:endParaRPr>
          </a:p>
        </p:txBody>
      </p:sp>
      <p:graphicFrame>
        <p:nvGraphicFramePr>
          <p:cNvPr id="12" name="Grafico 11">
            <a:extLst>
              <a:ext uri="{FF2B5EF4-FFF2-40B4-BE49-F238E27FC236}">
                <a16:creationId xmlns:a16="http://schemas.microsoft.com/office/drawing/2014/main" id="{E41F35B6-6013-D13C-1441-B2EE35C7FB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5784413"/>
              </p:ext>
            </p:extLst>
          </p:nvPr>
        </p:nvGraphicFramePr>
        <p:xfrm>
          <a:off x="4924266" y="1627514"/>
          <a:ext cx="6248836" cy="3319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4" name="Gruppo 13">
            <a:extLst>
              <a:ext uri="{FF2B5EF4-FFF2-40B4-BE49-F238E27FC236}">
                <a16:creationId xmlns:a16="http://schemas.microsoft.com/office/drawing/2014/main" id="{89A9195C-8D5D-3603-A812-8AEF16AC27DC}"/>
              </a:ext>
            </a:extLst>
          </p:cNvPr>
          <p:cNvGrpSpPr/>
          <p:nvPr/>
        </p:nvGrpSpPr>
        <p:grpSpPr>
          <a:xfrm>
            <a:off x="752040" y="2525809"/>
            <a:ext cx="2585159" cy="2421095"/>
            <a:chOff x="2697456" y="3744700"/>
            <a:chExt cx="2177176" cy="209321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C324BF12-3829-7515-EAA2-ABE3BA0517CB}"/>
                </a:ext>
              </a:extLst>
            </p:cNvPr>
            <p:cNvSpPr/>
            <p:nvPr/>
          </p:nvSpPr>
          <p:spPr>
            <a:xfrm>
              <a:off x="2863765" y="4641715"/>
              <a:ext cx="1790974" cy="1196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E309C7D4-C8DA-9DF6-1AE1-4CD648AB4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77" t="23742" r="23418" b="26260"/>
            <a:stretch/>
          </p:blipFill>
          <p:spPr>
            <a:xfrm>
              <a:off x="3000872" y="3744700"/>
              <a:ext cx="1539050" cy="1486859"/>
            </a:xfrm>
            <a:prstGeom prst="ellipse">
              <a:avLst/>
            </a:prstGeom>
            <a:ln w="76200">
              <a:solidFill>
                <a:srgbClr val="006600"/>
              </a:solidFill>
            </a:ln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8FDFC0A-16D6-481B-812A-D29587D40D44}"/>
                </a:ext>
              </a:extLst>
            </p:cNvPr>
            <p:cNvSpPr txBox="1"/>
            <p:nvPr/>
          </p:nvSpPr>
          <p:spPr>
            <a:xfrm>
              <a:off x="2697456" y="5519485"/>
              <a:ext cx="2177176" cy="2660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it-IT" sz="1400" b="1">
                  <a:ln/>
                  <a:latin typeface="Montserrat Medium" pitchFamily="2" charset="0"/>
                </a:rPr>
                <a:t>Mirko Vitale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48DA0F9-1DE7-D9B5-6FFD-0A8E98C18AA4}"/>
              </a:ext>
            </a:extLst>
          </p:cNvPr>
          <p:cNvSpPr txBox="1"/>
          <p:nvPr/>
        </p:nvSpPr>
        <p:spPr>
          <a:xfrm>
            <a:off x="683665" y="1735224"/>
            <a:ext cx="24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solidFill>
                  <a:schemeClr val="bg1"/>
                </a:solidFill>
                <a:latin typeface="Montserrat SemiBold" panose="00000700000000000000" pitchFamily="2" charset="0"/>
              </a:rPr>
              <a:t>TEAM MEMBER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DA674F8-395E-E25D-959E-13D8E9A819FD}"/>
              </a:ext>
            </a:extLst>
          </p:cNvPr>
          <p:cNvSpPr txBox="1"/>
          <p:nvPr/>
        </p:nvSpPr>
        <p:spPr>
          <a:xfrm>
            <a:off x="4924266" y="5833310"/>
            <a:ext cx="6248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rgbClr val="004700"/>
                </a:solidFill>
                <a:latin typeface="Montserrat SemiBold" panose="00000700000000000000" pitchFamily="2" charset="0"/>
              </a:rPr>
              <a:t>Consiglio: </a:t>
            </a:r>
            <a:r>
              <a:rPr lang="it-IT" sz="2000">
                <a:solidFill>
                  <a:srgbClr val="004700"/>
                </a:solidFill>
                <a:latin typeface="Montserrat" panose="00000500000000000000" pitchFamily="2" charset="0"/>
              </a:rPr>
              <a:t>Essere più preciso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50D796-A070-C0E0-65AB-39A3933BF72A}"/>
              </a:ext>
            </a:extLst>
          </p:cNvPr>
          <p:cNvSpPr txBox="1"/>
          <p:nvPr/>
        </p:nvSpPr>
        <p:spPr>
          <a:xfrm>
            <a:off x="949514" y="319404"/>
            <a:ext cx="2917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>
                <a:ln/>
                <a:solidFill>
                  <a:schemeClr val="bg1"/>
                </a:solidFill>
                <a:latin typeface="Montserrat Black" pitchFamily="2" charset="0"/>
              </a:rPr>
              <a:t>Valutazioni</a:t>
            </a:r>
            <a:endParaRPr lang="it-IT" sz="3200">
              <a:solidFill>
                <a:schemeClr val="bg1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09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A77F2262-BFA4-628D-CE8D-DE51ABB4CEC2}"/>
              </a:ext>
            </a:extLst>
          </p:cNvPr>
          <p:cNvSpPr/>
          <p:nvPr/>
        </p:nvSpPr>
        <p:spPr>
          <a:xfrm>
            <a:off x="0" y="1"/>
            <a:ext cx="4089240" cy="6858000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6234" y="60529"/>
            <a:ext cx="843280" cy="96069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875218F-8B54-0775-D27D-31511AD7843D}"/>
              </a:ext>
            </a:extLst>
          </p:cNvPr>
          <p:cNvSpPr txBox="1"/>
          <p:nvPr/>
        </p:nvSpPr>
        <p:spPr>
          <a:xfrm>
            <a:off x="6681138" y="824635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4700"/>
                </a:solidFill>
                <a:latin typeface="Montserrat SemiBold" panose="00000700000000000000" pitchFamily="2" charset="0"/>
              </a:rPr>
              <a:t>Voto Finale: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08C3C99-C8F9-651C-EFD0-3FDDD962AE93}"/>
              </a:ext>
            </a:extLst>
          </p:cNvPr>
          <p:cNvSpPr txBox="1"/>
          <p:nvPr/>
        </p:nvSpPr>
        <p:spPr>
          <a:xfrm>
            <a:off x="8239920" y="409136"/>
            <a:ext cx="1771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>
                <a:solidFill>
                  <a:srgbClr val="004700"/>
                </a:solidFill>
                <a:latin typeface="Montserrat SemiBold" panose="00000700000000000000" pitchFamily="2" charset="0"/>
              </a:rPr>
              <a:t>10L</a:t>
            </a:r>
            <a:endParaRPr lang="it-IT">
              <a:solidFill>
                <a:srgbClr val="004700"/>
              </a:solidFill>
              <a:latin typeface="Montserrat SemiBold" panose="00000700000000000000" pitchFamily="2" charset="0"/>
            </a:endParaRPr>
          </a:p>
        </p:txBody>
      </p:sp>
      <p:graphicFrame>
        <p:nvGraphicFramePr>
          <p:cNvPr id="12" name="Grafico 11">
            <a:extLst>
              <a:ext uri="{FF2B5EF4-FFF2-40B4-BE49-F238E27FC236}">
                <a16:creationId xmlns:a16="http://schemas.microsoft.com/office/drawing/2014/main" id="{E41F35B6-6013-D13C-1441-B2EE35C7FB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9913299"/>
              </p:ext>
            </p:extLst>
          </p:nvPr>
        </p:nvGraphicFramePr>
        <p:xfrm>
          <a:off x="4924266" y="1627514"/>
          <a:ext cx="6248836" cy="3319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4" name="Gruppo 13">
            <a:extLst>
              <a:ext uri="{FF2B5EF4-FFF2-40B4-BE49-F238E27FC236}">
                <a16:creationId xmlns:a16="http://schemas.microsoft.com/office/drawing/2014/main" id="{89A9195C-8D5D-3603-A812-8AEF16AC27DC}"/>
              </a:ext>
            </a:extLst>
          </p:cNvPr>
          <p:cNvGrpSpPr/>
          <p:nvPr/>
        </p:nvGrpSpPr>
        <p:grpSpPr>
          <a:xfrm>
            <a:off x="752040" y="2525809"/>
            <a:ext cx="2585159" cy="2421095"/>
            <a:chOff x="2697456" y="3744700"/>
            <a:chExt cx="2177176" cy="209321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C324BF12-3829-7515-EAA2-ABE3BA0517CB}"/>
                </a:ext>
              </a:extLst>
            </p:cNvPr>
            <p:cNvSpPr/>
            <p:nvPr/>
          </p:nvSpPr>
          <p:spPr>
            <a:xfrm>
              <a:off x="2863765" y="4641715"/>
              <a:ext cx="1790974" cy="1196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E309C7D4-C8DA-9DF6-1AE1-4CD648AB4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47" t="23394" r="23929" b="25717"/>
            <a:stretch/>
          </p:blipFill>
          <p:spPr>
            <a:xfrm>
              <a:off x="3000872" y="3744700"/>
              <a:ext cx="1539050" cy="1486859"/>
            </a:xfrm>
            <a:prstGeom prst="ellipse">
              <a:avLst/>
            </a:prstGeom>
            <a:ln w="76200">
              <a:solidFill>
                <a:srgbClr val="006600"/>
              </a:solidFill>
            </a:ln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8FDFC0A-16D6-481B-812A-D29587D40D44}"/>
                </a:ext>
              </a:extLst>
            </p:cNvPr>
            <p:cNvSpPr txBox="1"/>
            <p:nvPr/>
          </p:nvSpPr>
          <p:spPr>
            <a:xfrm>
              <a:off x="2697456" y="5519485"/>
              <a:ext cx="2177176" cy="2660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it-IT" sz="1400" b="1">
                  <a:ln/>
                  <a:latin typeface="Montserrat Medium" pitchFamily="2" charset="0"/>
                </a:rPr>
                <a:t>Michela Faella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48DA0F9-1DE7-D9B5-6FFD-0A8E98C18AA4}"/>
              </a:ext>
            </a:extLst>
          </p:cNvPr>
          <p:cNvSpPr txBox="1"/>
          <p:nvPr/>
        </p:nvSpPr>
        <p:spPr>
          <a:xfrm>
            <a:off x="683665" y="1735224"/>
            <a:ext cx="24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solidFill>
                  <a:schemeClr val="bg1"/>
                </a:solidFill>
                <a:latin typeface="Montserrat SemiBold" panose="00000700000000000000" pitchFamily="2" charset="0"/>
              </a:rPr>
              <a:t>TEAM MEMBER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DA674F8-395E-E25D-959E-13D8E9A819FD}"/>
              </a:ext>
            </a:extLst>
          </p:cNvPr>
          <p:cNvSpPr txBox="1"/>
          <p:nvPr/>
        </p:nvSpPr>
        <p:spPr>
          <a:xfrm>
            <a:off x="4924266" y="5833310"/>
            <a:ext cx="6248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rgbClr val="004700"/>
                </a:solidFill>
                <a:latin typeface="Montserrat SemiBold" panose="00000700000000000000" pitchFamily="2" charset="0"/>
              </a:rPr>
              <a:t>Consiglio: </a:t>
            </a:r>
            <a:r>
              <a:rPr lang="it-IT" sz="2000">
                <a:solidFill>
                  <a:srgbClr val="004700"/>
                </a:solidFill>
                <a:latin typeface="Montserrat" panose="00000500000000000000" pitchFamily="2" charset="0"/>
              </a:rPr>
              <a:t>Essere meno emotiva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37249D-E535-3142-E499-56090204CEBA}"/>
              </a:ext>
            </a:extLst>
          </p:cNvPr>
          <p:cNvSpPr txBox="1"/>
          <p:nvPr/>
        </p:nvSpPr>
        <p:spPr>
          <a:xfrm>
            <a:off x="949514" y="319404"/>
            <a:ext cx="2917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>
                <a:ln/>
                <a:solidFill>
                  <a:schemeClr val="bg1"/>
                </a:solidFill>
                <a:latin typeface="Montserrat Black" pitchFamily="2" charset="0"/>
              </a:rPr>
              <a:t>Valutazioni</a:t>
            </a:r>
            <a:endParaRPr lang="it-IT" sz="3200">
              <a:solidFill>
                <a:schemeClr val="bg1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76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A77F2262-BFA4-628D-CE8D-DE51ABB4CEC2}"/>
              </a:ext>
            </a:extLst>
          </p:cNvPr>
          <p:cNvSpPr/>
          <p:nvPr/>
        </p:nvSpPr>
        <p:spPr>
          <a:xfrm>
            <a:off x="0" y="1"/>
            <a:ext cx="4089240" cy="6858000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6234" y="60529"/>
            <a:ext cx="843280" cy="96069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875218F-8B54-0775-D27D-31511AD7843D}"/>
              </a:ext>
            </a:extLst>
          </p:cNvPr>
          <p:cNvSpPr txBox="1"/>
          <p:nvPr/>
        </p:nvSpPr>
        <p:spPr>
          <a:xfrm>
            <a:off x="6681138" y="824635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4700"/>
                </a:solidFill>
                <a:latin typeface="Montserrat SemiBold" panose="00000700000000000000" pitchFamily="2" charset="0"/>
              </a:rPr>
              <a:t>Voto Finale: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08C3C99-C8F9-651C-EFD0-3FDDD962AE93}"/>
              </a:ext>
            </a:extLst>
          </p:cNvPr>
          <p:cNvSpPr txBox="1"/>
          <p:nvPr/>
        </p:nvSpPr>
        <p:spPr>
          <a:xfrm>
            <a:off x="8239921" y="409136"/>
            <a:ext cx="1809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>
                <a:solidFill>
                  <a:srgbClr val="004700"/>
                </a:solidFill>
                <a:latin typeface="Montserrat SemiBold" panose="00000700000000000000" pitchFamily="2" charset="0"/>
              </a:rPr>
              <a:t>10L</a:t>
            </a:r>
            <a:endParaRPr lang="it-IT">
              <a:solidFill>
                <a:srgbClr val="004700"/>
              </a:solidFill>
              <a:latin typeface="Montserrat SemiBold" panose="00000700000000000000" pitchFamily="2" charset="0"/>
            </a:endParaRPr>
          </a:p>
        </p:txBody>
      </p:sp>
      <p:graphicFrame>
        <p:nvGraphicFramePr>
          <p:cNvPr id="12" name="Grafico 11">
            <a:extLst>
              <a:ext uri="{FF2B5EF4-FFF2-40B4-BE49-F238E27FC236}">
                <a16:creationId xmlns:a16="http://schemas.microsoft.com/office/drawing/2014/main" id="{E41F35B6-6013-D13C-1441-B2EE35C7FB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4935922"/>
              </p:ext>
            </p:extLst>
          </p:nvPr>
        </p:nvGraphicFramePr>
        <p:xfrm>
          <a:off x="4924266" y="1627514"/>
          <a:ext cx="6248836" cy="3319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4" name="Gruppo 13">
            <a:extLst>
              <a:ext uri="{FF2B5EF4-FFF2-40B4-BE49-F238E27FC236}">
                <a16:creationId xmlns:a16="http://schemas.microsoft.com/office/drawing/2014/main" id="{89A9195C-8D5D-3603-A812-8AEF16AC27DC}"/>
              </a:ext>
            </a:extLst>
          </p:cNvPr>
          <p:cNvGrpSpPr/>
          <p:nvPr/>
        </p:nvGrpSpPr>
        <p:grpSpPr>
          <a:xfrm>
            <a:off x="752040" y="3563336"/>
            <a:ext cx="2585159" cy="1383570"/>
            <a:chOff x="2697456" y="4641715"/>
            <a:chExt cx="2177176" cy="1196195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C324BF12-3829-7515-EAA2-ABE3BA0517CB}"/>
                </a:ext>
              </a:extLst>
            </p:cNvPr>
            <p:cNvSpPr/>
            <p:nvPr/>
          </p:nvSpPr>
          <p:spPr>
            <a:xfrm>
              <a:off x="2863765" y="4641715"/>
              <a:ext cx="1790974" cy="1196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8FDFC0A-16D6-481B-812A-D29587D40D44}"/>
                </a:ext>
              </a:extLst>
            </p:cNvPr>
            <p:cNvSpPr txBox="1"/>
            <p:nvPr/>
          </p:nvSpPr>
          <p:spPr>
            <a:xfrm>
              <a:off x="2697456" y="5519485"/>
              <a:ext cx="2177176" cy="2660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it-IT" sz="1400" b="1">
                  <a:ln/>
                  <a:latin typeface="Montserrat Medium" pitchFamily="2" charset="0"/>
                </a:rPr>
                <a:t>Vincenzo Cerciello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48DA0F9-1DE7-D9B5-6FFD-0A8E98C18AA4}"/>
              </a:ext>
            </a:extLst>
          </p:cNvPr>
          <p:cNvSpPr txBox="1"/>
          <p:nvPr/>
        </p:nvSpPr>
        <p:spPr>
          <a:xfrm>
            <a:off x="683665" y="1735224"/>
            <a:ext cx="24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solidFill>
                  <a:schemeClr val="bg1"/>
                </a:solidFill>
                <a:latin typeface="Montserrat SemiBold" panose="00000700000000000000" pitchFamily="2" charset="0"/>
              </a:rPr>
              <a:t>TEAM MEMBER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DA674F8-395E-E25D-959E-13D8E9A819FD}"/>
              </a:ext>
            </a:extLst>
          </p:cNvPr>
          <p:cNvSpPr txBox="1"/>
          <p:nvPr/>
        </p:nvSpPr>
        <p:spPr>
          <a:xfrm>
            <a:off x="4924266" y="5833310"/>
            <a:ext cx="6248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rgbClr val="004700"/>
                </a:solidFill>
                <a:latin typeface="Montserrat SemiBold" panose="00000700000000000000" pitchFamily="2" charset="0"/>
              </a:rPr>
              <a:t>Consiglio: </a:t>
            </a:r>
            <a:r>
              <a:rPr lang="it-IT" sz="2000">
                <a:solidFill>
                  <a:srgbClr val="004700"/>
                </a:solidFill>
                <a:latin typeface="Montserrat" panose="00000500000000000000" pitchFamily="2" charset="0"/>
              </a:rPr>
              <a:t>Migliorare nei rapporti con gli altri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39D1C6-055D-F64D-D0E4-F16F0DEBAAD5}"/>
              </a:ext>
            </a:extLst>
          </p:cNvPr>
          <p:cNvSpPr txBox="1"/>
          <p:nvPr/>
        </p:nvSpPr>
        <p:spPr>
          <a:xfrm>
            <a:off x="949514" y="319404"/>
            <a:ext cx="2917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>
                <a:ln/>
                <a:solidFill>
                  <a:schemeClr val="bg1"/>
                </a:solidFill>
                <a:latin typeface="Montserrat Black" pitchFamily="2" charset="0"/>
              </a:rPr>
              <a:t>Valutazioni</a:t>
            </a:r>
            <a:endParaRPr lang="it-IT" sz="3200">
              <a:solidFill>
                <a:schemeClr val="bg1"/>
              </a:solidFill>
              <a:latin typeface="Montserrat Black" pitchFamily="2" charset="0"/>
            </a:endParaRPr>
          </a:p>
        </p:txBody>
      </p:sp>
      <p:pic>
        <p:nvPicPr>
          <p:cNvPr id="4" name="Immagine 12" descr="Immagine che contiene persona, uomo, verde, sorridente&#10;&#10;Descrizione generata automaticamente">
            <a:extLst>
              <a:ext uri="{FF2B5EF4-FFF2-40B4-BE49-F238E27FC236}">
                <a16:creationId xmlns:a16="http://schemas.microsoft.com/office/drawing/2014/main" id="{B7AECD88-8734-147E-C8D4-F1C388675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219" y="2219426"/>
            <a:ext cx="2192357" cy="218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6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E9B788-6BB6-E982-249F-7234538DB3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D875E94-3755-7FFF-AC3A-AC3DFA102F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pianta, palma, foglia, filetto&#10;&#10;Descrizione generata automaticamente">
            <a:extLst>
              <a:ext uri="{FF2B5EF4-FFF2-40B4-BE49-F238E27FC236}">
                <a16:creationId xmlns:a16="http://schemas.microsoft.com/office/drawing/2014/main" id="{97DA52F7-751F-C473-6A2B-7ECBC5B86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245C101-E4BE-BC2A-2119-67D5681DA660}"/>
              </a:ext>
            </a:extLst>
          </p:cNvPr>
          <p:cNvSpPr/>
          <p:nvPr/>
        </p:nvSpPr>
        <p:spPr>
          <a:xfrm>
            <a:off x="864079" y="724619"/>
            <a:ext cx="10463841" cy="5408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DDDEEEA-21B4-9A48-FBE0-F5DDE8242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50" y="1460550"/>
            <a:ext cx="9110297" cy="393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889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A77F2262-BFA4-628D-CE8D-DE51ABB4CEC2}"/>
              </a:ext>
            </a:extLst>
          </p:cNvPr>
          <p:cNvSpPr/>
          <p:nvPr/>
        </p:nvSpPr>
        <p:spPr>
          <a:xfrm>
            <a:off x="0" y="1"/>
            <a:ext cx="4089240" cy="6858000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6234" y="60529"/>
            <a:ext cx="843280" cy="96069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48DA0F9-1DE7-D9B5-6FFD-0A8E98C18AA4}"/>
              </a:ext>
            </a:extLst>
          </p:cNvPr>
          <p:cNvSpPr txBox="1"/>
          <p:nvPr/>
        </p:nvSpPr>
        <p:spPr>
          <a:xfrm>
            <a:off x="516611" y="2551837"/>
            <a:ext cx="3056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bg1"/>
                </a:solidFill>
                <a:latin typeface="Montserrat SemiBold" panose="00000700000000000000" pitchFamily="2" charset="0"/>
              </a:rPr>
              <a:t>Work</a:t>
            </a:r>
          </a:p>
          <a:p>
            <a:pPr algn="ctr"/>
            <a:r>
              <a:rPr lang="it-IT" sz="3600">
                <a:solidFill>
                  <a:schemeClr val="bg1"/>
                </a:solidFill>
                <a:latin typeface="Montserrat SemiBold" panose="00000700000000000000" pitchFamily="2" charset="0"/>
              </a:rPr>
              <a:t>Breakdown</a:t>
            </a:r>
          </a:p>
          <a:p>
            <a:pPr algn="ctr"/>
            <a:r>
              <a:rPr lang="it-IT" sz="3600" err="1">
                <a:solidFill>
                  <a:schemeClr val="bg1"/>
                </a:solidFill>
                <a:latin typeface="Montserrat SemiBold" panose="00000700000000000000" pitchFamily="2" charset="0"/>
              </a:rPr>
              <a:t>Structure</a:t>
            </a:r>
            <a:endParaRPr lang="it-IT" sz="360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39D1C6-055D-F64D-D0E4-F16F0DEBAAD5}"/>
              </a:ext>
            </a:extLst>
          </p:cNvPr>
          <p:cNvSpPr txBox="1"/>
          <p:nvPr/>
        </p:nvSpPr>
        <p:spPr>
          <a:xfrm>
            <a:off x="949514" y="319404"/>
            <a:ext cx="2917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>
                <a:ln/>
                <a:solidFill>
                  <a:schemeClr val="bg1"/>
                </a:solidFill>
                <a:latin typeface="Montserrat Black" pitchFamily="2" charset="0"/>
              </a:rPr>
              <a:t>WBS</a:t>
            </a:r>
            <a:endParaRPr lang="it-IT" sz="3200">
              <a:solidFill>
                <a:schemeClr val="bg1"/>
              </a:solidFill>
              <a:latin typeface="Montserrat Black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C1287CD-230D-7491-8F13-C7963E4C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461" y="1346881"/>
            <a:ext cx="7772400" cy="4164237"/>
          </a:xfrm>
          <a:prstGeom prst="rect">
            <a:avLst/>
          </a:prstGeom>
        </p:spPr>
      </p:pic>
      <p:cxnSp>
        <p:nvCxnSpPr>
          <p:cNvPr id="14" name="Connettore 4 13">
            <a:extLst>
              <a:ext uri="{FF2B5EF4-FFF2-40B4-BE49-F238E27FC236}">
                <a16:creationId xmlns:a16="http://schemas.microsoft.com/office/drawing/2014/main" id="{6C4113D4-5CED-DF58-B1B4-A81F9F0B2144}"/>
              </a:ext>
            </a:extLst>
          </p:cNvPr>
          <p:cNvCxnSpPr>
            <a:cxnSpLocks/>
          </p:cNvCxnSpPr>
          <p:nvPr/>
        </p:nvCxnSpPr>
        <p:spPr>
          <a:xfrm>
            <a:off x="9727474" y="1576251"/>
            <a:ext cx="1052379" cy="84769"/>
          </a:xfrm>
          <a:prstGeom prst="bentConnector3">
            <a:avLst>
              <a:gd name="adj1" fmla="val 9982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ttore 4 19">
            <a:extLst>
              <a:ext uri="{FF2B5EF4-FFF2-40B4-BE49-F238E27FC236}">
                <a16:creationId xmlns:a16="http://schemas.microsoft.com/office/drawing/2014/main" id="{99F8F23D-61F7-0CD3-4B6C-9C44D1A359E7}"/>
              </a:ext>
            </a:extLst>
          </p:cNvPr>
          <p:cNvCxnSpPr>
            <a:cxnSpLocks/>
          </p:cNvCxnSpPr>
          <p:nvPr/>
        </p:nvCxnSpPr>
        <p:spPr>
          <a:xfrm>
            <a:off x="10718774" y="1576251"/>
            <a:ext cx="1052379" cy="84769"/>
          </a:xfrm>
          <a:prstGeom prst="bentConnector3">
            <a:avLst>
              <a:gd name="adj1" fmla="val 9982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83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A77F2262-BFA4-628D-CE8D-DE51ABB4CEC2}"/>
              </a:ext>
            </a:extLst>
          </p:cNvPr>
          <p:cNvSpPr/>
          <p:nvPr/>
        </p:nvSpPr>
        <p:spPr>
          <a:xfrm>
            <a:off x="0" y="1"/>
            <a:ext cx="4089240" cy="6858000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6234" y="60529"/>
            <a:ext cx="843280" cy="96069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48DA0F9-1DE7-D9B5-6FFD-0A8E98C18AA4}"/>
              </a:ext>
            </a:extLst>
          </p:cNvPr>
          <p:cNvSpPr txBox="1"/>
          <p:nvPr/>
        </p:nvSpPr>
        <p:spPr>
          <a:xfrm>
            <a:off x="516611" y="2551837"/>
            <a:ext cx="3056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bg1"/>
                </a:solidFill>
                <a:latin typeface="Montserrat SemiBold" panose="00000700000000000000" pitchFamily="2" charset="0"/>
              </a:rPr>
              <a:t>MS Project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39D1C6-055D-F64D-D0E4-F16F0DEBAAD5}"/>
              </a:ext>
            </a:extLst>
          </p:cNvPr>
          <p:cNvSpPr txBox="1"/>
          <p:nvPr/>
        </p:nvSpPr>
        <p:spPr>
          <a:xfrm>
            <a:off x="949514" y="319404"/>
            <a:ext cx="2917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>
                <a:ln/>
                <a:solidFill>
                  <a:schemeClr val="bg1"/>
                </a:solidFill>
                <a:latin typeface="Montserrat Black" pitchFamily="2" charset="0"/>
              </a:rPr>
              <a:t>Scheduling</a:t>
            </a:r>
            <a:endParaRPr lang="it-IT" sz="3200">
              <a:solidFill>
                <a:schemeClr val="bg1"/>
              </a:solidFill>
              <a:latin typeface="Montserrat Black" pitchFamily="2" charset="0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55B8950-B8A8-B5B5-81DA-E8FBB0FA1F04}"/>
              </a:ext>
            </a:extLst>
          </p:cNvPr>
          <p:cNvGrpSpPr/>
          <p:nvPr/>
        </p:nvGrpSpPr>
        <p:grpSpPr>
          <a:xfrm>
            <a:off x="4710430" y="319404"/>
            <a:ext cx="6742869" cy="6189828"/>
            <a:chOff x="4932520" y="183540"/>
            <a:chExt cx="6270885" cy="572609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38AD63C9-E09A-2521-B73E-A5B1927AA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2520" y="183540"/>
              <a:ext cx="6270885" cy="4306163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52D2F5A3-0897-2F6A-E172-4C431BC16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/>
            <a:stretch/>
          </p:blipFill>
          <p:spPr>
            <a:xfrm>
              <a:off x="4932520" y="4489703"/>
              <a:ext cx="6270885" cy="1419933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6EBE084-B922-102C-F093-EEE24075A66A}"/>
              </a:ext>
            </a:extLst>
          </p:cNvPr>
          <p:cNvSpPr txBox="1"/>
          <p:nvPr/>
        </p:nvSpPr>
        <p:spPr>
          <a:xfrm>
            <a:off x="258305" y="4766146"/>
            <a:ext cx="35726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solidFill>
                  <a:schemeClr val="bg1"/>
                </a:solidFill>
                <a:latin typeface="Montserrat SemiBold" panose="00000700000000000000" pitchFamily="2" charset="0"/>
              </a:rPr>
              <a:t>Budget = 3750 €</a:t>
            </a:r>
          </a:p>
          <a:p>
            <a:endParaRPr lang="it-IT" sz="1400">
              <a:solidFill>
                <a:schemeClr val="bg1"/>
              </a:solidFill>
              <a:latin typeface="Montserrat SemiBold" panose="00000700000000000000" pitchFamily="2" charset="0"/>
            </a:endParaRPr>
          </a:p>
          <a:p>
            <a:r>
              <a:rPr lang="it-IT" sz="1400">
                <a:solidFill>
                  <a:schemeClr val="bg1"/>
                </a:solidFill>
                <a:latin typeface="Montserrat SemiBold" panose="00000700000000000000" pitchFamily="2" charset="0"/>
              </a:rPr>
              <a:t>Contingency Reserve: 10%</a:t>
            </a:r>
          </a:p>
          <a:p>
            <a:r>
              <a:rPr lang="it-IT" sz="1400">
                <a:solidFill>
                  <a:schemeClr val="bg1"/>
                </a:solidFill>
                <a:latin typeface="Montserrat SemiBold" panose="00000700000000000000" pitchFamily="2" charset="0"/>
              </a:rPr>
              <a:t>Cost Baseline = 3750€ + 10% = 4125€ </a:t>
            </a:r>
          </a:p>
          <a:p>
            <a:endParaRPr lang="it-IT" sz="1400">
              <a:solidFill>
                <a:schemeClr val="bg1"/>
              </a:solidFill>
              <a:latin typeface="Montserrat SemiBold" panose="00000700000000000000" pitchFamily="2" charset="0"/>
            </a:endParaRPr>
          </a:p>
          <a:p>
            <a:r>
              <a:rPr lang="it-IT" sz="1400">
                <a:solidFill>
                  <a:schemeClr val="bg1"/>
                </a:solidFill>
                <a:latin typeface="Montserrat SemiBold" panose="00000700000000000000" pitchFamily="2" charset="0"/>
              </a:rPr>
              <a:t>Management Reserve: 2% = 75€</a:t>
            </a:r>
          </a:p>
          <a:p>
            <a:endParaRPr lang="it-IT" sz="1400">
              <a:solidFill>
                <a:schemeClr val="bg1"/>
              </a:solidFill>
              <a:latin typeface="Montserrat SemiBold" panose="00000700000000000000" pitchFamily="2" charset="0"/>
            </a:endParaRPr>
          </a:p>
          <a:p>
            <a:r>
              <a:rPr lang="it-IT" sz="1400">
                <a:solidFill>
                  <a:schemeClr val="bg1"/>
                </a:solidFill>
                <a:latin typeface="Montserrat SemiBold" panose="00000700000000000000" pitchFamily="2" charset="0"/>
              </a:rPr>
              <a:t>Budget Totale: 4125€+75€ = 4200€</a:t>
            </a:r>
          </a:p>
          <a:p>
            <a:endParaRPr lang="it-IT" sz="140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3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A77F2262-BFA4-628D-CE8D-DE51ABB4CEC2}"/>
              </a:ext>
            </a:extLst>
          </p:cNvPr>
          <p:cNvSpPr/>
          <p:nvPr/>
        </p:nvSpPr>
        <p:spPr>
          <a:xfrm>
            <a:off x="0" y="1"/>
            <a:ext cx="4089240" cy="6858000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6234" y="60529"/>
            <a:ext cx="843280" cy="96069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48DA0F9-1DE7-D9B5-6FFD-0A8E98C18AA4}"/>
              </a:ext>
            </a:extLst>
          </p:cNvPr>
          <p:cNvSpPr txBox="1"/>
          <p:nvPr/>
        </p:nvSpPr>
        <p:spPr>
          <a:xfrm>
            <a:off x="516611" y="2551837"/>
            <a:ext cx="3056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bg1"/>
                </a:solidFill>
                <a:latin typeface="Montserrat SemiBold" panose="00000700000000000000" pitchFamily="2" charset="0"/>
              </a:rPr>
              <a:t>Diagramma di </a:t>
            </a:r>
          </a:p>
          <a:p>
            <a:pPr algn="ctr"/>
            <a:r>
              <a:rPr lang="it-IT" sz="3600">
                <a:solidFill>
                  <a:schemeClr val="bg1"/>
                </a:solidFill>
                <a:latin typeface="Montserrat SemiBold" panose="00000700000000000000" pitchFamily="2" charset="0"/>
              </a:rPr>
              <a:t>GANTT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39D1C6-055D-F64D-D0E4-F16F0DEBAAD5}"/>
              </a:ext>
            </a:extLst>
          </p:cNvPr>
          <p:cNvSpPr txBox="1"/>
          <p:nvPr/>
        </p:nvSpPr>
        <p:spPr>
          <a:xfrm>
            <a:off x="949514" y="319404"/>
            <a:ext cx="2917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>
                <a:ln/>
                <a:solidFill>
                  <a:schemeClr val="bg1"/>
                </a:solidFill>
                <a:latin typeface="Montserrat Black" pitchFamily="2" charset="0"/>
              </a:rPr>
              <a:t>Scheduling</a:t>
            </a:r>
            <a:endParaRPr lang="it-IT" sz="3200">
              <a:solidFill>
                <a:schemeClr val="bg1"/>
              </a:solidFill>
              <a:latin typeface="Montserrat Black" pitchFamily="2" charset="0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38899625-12FE-3F46-9D01-ED9B675EA95C}"/>
              </a:ext>
            </a:extLst>
          </p:cNvPr>
          <p:cNvGrpSpPr/>
          <p:nvPr/>
        </p:nvGrpSpPr>
        <p:grpSpPr>
          <a:xfrm>
            <a:off x="4484502" y="319404"/>
            <a:ext cx="7236520" cy="6009012"/>
            <a:chOff x="4772905" y="447675"/>
            <a:chExt cx="6446560" cy="535305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9E94B503-19DB-B499-AF7E-291411690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2905" y="447675"/>
              <a:ext cx="6385724" cy="400050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3FB71180-0549-758E-DEE7-842EC53F9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6287" y="4448175"/>
              <a:ext cx="2823178" cy="1352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740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A77F2262-BFA4-628D-CE8D-DE51ABB4CEC2}"/>
              </a:ext>
            </a:extLst>
          </p:cNvPr>
          <p:cNvSpPr/>
          <p:nvPr/>
        </p:nvSpPr>
        <p:spPr>
          <a:xfrm>
            <a:off x="0" y="1"/>
            <a:ext cx="4089240" cy="6858000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6234" y="60529"/>
            <a:ext cx="843280" cy="96069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48DA0F9-1DE7-D9B5-6FFD-0A8E98C18AA4}"/>
              </a:ext>
            </a:extLst>
          </p:cNvPr>
          <p:cNvSpPr txBox="1"/>
          <p:nvPr/>
        </p:nvSpPr>
        <p:spPr>
          <a:xfrm>
            <a:off x="516610" y="2088445"/>
            <a:ext cx="3056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bg1"/>
                </a:solidFill>
                <a:latin typeface="Montserrat SemiBold" panose="00000700000000000000" pitchFamily="2" charset="0"/>
              </a:rPr>
              <a:t>EVM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39D1C6-055D-F64D-D0E4-F16F0DEBAAD5}"/>
              </a:ext>
            </a:extLst>
          </p:cNvPr>
          <p:cNvSpPr txBox="1"/>
          <p:nvPr/>
        </p:nvSpPr>
        <p:spPr>
          <a:xfrm>
            <a:off x="949514" y="319404"/>
            <a:ext cx="2917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>
                <a:ln/>
                <a:solidFill>
                  <a:schemeClr val="bg1"/>
                </a:solidFill>
                <a:latin typeface="Montserrat Black" pitchFamily="2" charset="0"/>
              </a:rPr>
              <a:t>Cost MGMT</a:t>
            </a:r>
            <a:endParaRPr lang="it-IT" sz="3200">
              <a:solidFill>
                <a:schemeClr val="bg1"/>
              </a:solidFill>
              <a:latin typeface="Montserrat Black" pitchFamily="2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BD4FF7E1-045B-EB72-EDC5-72C882F45E39}"/>
              </a:ext>
            </a:extLst>
          </p:cNvPr>
          <p:cNvGrpSpPr/>
          <p:nvPr/>
        </p:nvGrpSpPr>
        <p:grpSpPr>
          <a:xfrm>
            <a:off x="4801614" y="415190"/>
            <a:ext cx="6873775" cy="6027620"/>
            <a:chOff x="4801614" y="611791"/>
            <a:chExt cx="6873775" cy="6027620"/>
          </a:xfrm>
        </p:grpSpPr>
        <p:graphicFrame>
          <p:nvGraphicFramePr>
            <p:cNvPr id="2" name="Chart 3">
              <a:extLst>
                <a:ext uri="{FF2B5EF4-FFF2-40B4-BE49-F238E27FC236}">
                  <a16:creationId xmlns:a16="http://schemas.microsoft.com/office/drawing/2014/main" id="{00000000-0008-0000-0200-0000030400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67542538"/>
                </p:ext>
              </p:extLst>
            </p:nvPr>
          </p:nvGraphicFramePr>
          <p:xfrm>
            <a:off x="4801614" y="611791"/>
            <a:ext cx="6873775" cy="29795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5" name="Chart 1">
              <a:extLst>
                <a:ext uri="{FF2B5EF4-FFF2-40B4-BE49-F238E27FC236}">
                  <a16:creationId xmlns:a16="http://schemas.microsoft.com/office/drawing/2014/main" id="{00000000-0008-0000-0200-0000010400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32423544"/>
                </p:ext>
              </p:extLst>
            </p:nvPr>
          </p:nvGraphicFramePr>
          <p:xfrm>
            <a:off x="4801614" y="3659832"/>
            <a:ext cx="6873775" cy="29795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89FC9E-5298-DFE8-525E-2152D0E6853F}"/>
              </a:ext>
            </a:extLst>
          </p:cNvPr>
          <p:cNvSpPr txBox="1"/>
          <p:nvPr/>
        </p:nvSpPr>
        <p:spPr>
          <a:xfrm>
            <a:off x="258305" y="3919042"/>
            <a:ext cx="357262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Montserrat SemiBold" panose="00000700000000000000" pitchFamily="2" charset="0"/>
              </a:rPr>
              <a:t>BAC: 3750€</a:t>
            </a:r>
          </a:p>
          <a:p>
            <a:r>
              <a:rPr lang="it-IT">
                <a:solidFill>
                  <a:schemeClr val="bg1"/>
                </a:solidFill>
                <a:latin typeface="Montserrat SemiBold" panose="00000700000000000000" pitchFamily="2" charset="0"/>
              </a:rPr>
              <a:t>EV: 3750€</a:t>
            </a:r>
          </a:p>
          <a:p>
            <a:r>
              <a:rPr lang="it-IT">
                <a:solidFill>
                  <a:schemeClr val="bg1"/>
                </a:solidFill>
                <a:latin typeface="Montserrat SemiBold" panose="00000700000000000000" pitchFamily="2" charset="0"/>
              </a:rPr>
              <a:t>AC: 2877,10€</a:t>
            </a:r>
          </a:p>
          <a:p>
            <a:endParaRPr lang="it-IT">
              <a:solidFill>
                <a:schemeClr val="bg1"/>
              </a:solidFill>
              <a:latin typeface="Montserrat SemiBold" panose="00000700000000000000" pitchFamily="2" charset="0"/>
            </a:endParaRPr>
          </a:p>
          <a:p>
            <a:r>
              <a:rPr lang="it-IT">
                <a:solidFill>
                  <a:schemeClr val="bg1"/>
                </a:solidFill>
                <a:latin typeface="Montserrat SemiBold" panose="00000700000000000000" pitchFamily="2" charset="0"/>
              </a:rPr>
              <a:t>CV: 872,90€</a:t>
            </a:r>
          </a:p>
          <a:p>
            <a:r>
              <a:rPr lang="it-IT">
                <a:solidFill>
                  <a:schemeClr val="bg1"/>
                </a:solidFill>
                <a:latin typeface="Montserrat SemiBold" panose="00000700000000000000" pitchFamily="2" charset="0"/>
              </a:rPr>
              <a:t>CPI: 1.30</a:t>
            </a:r>
          </a:p>
          <a:p>
            <a:endParaRPr lang="it-IT">
              <a:solidFill>
                <a:schemeClr val="bg1"/>
              </a:solidFill>
              <a:latin typeface="Montserrat SemiBold" panose="00000700000000000000" pitchFamily="2" charset="0"/>
            </a:endParaRPr>
          </a:p>
          <a:p>
            <a:r>
              <a:rPr lang="it-IT">
                <a:solidFill>
                  <a:schemeClr val="bg1"/>
                </a:solidFill>
                <a:latin typeface="Montserrat SemiBold" panose="00000700000000000000" pitchFamily="2" charset="0"/>
              </a:rPr>
              <a:t>SPI: 1.00</a:t>
            </a:r>
          </a:p>
          <a:p>
            <a:endParaRPr lang="it-IT" sz="140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5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2E69B96-AFC6-3717-FAD1-698764B8BB0E}"/>
              </a:ext>
            </a:extLst>
          </p:cNvPr>
          <p:cNvSpPr txBox="1"/>
          <p:nvPr/>
        </p:nvSpPr>
        <p:spPr>
          <a:xfrm>
            <a:off x="1225296" y="292381"/>
            <a:ext cx="715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t-IT" sz="3200">
                <a:latin typeface="Montserrat Black" pitchFamily="2" charset="0"/>
              </a:rPr>
              <a:t>Distribuzione dell’</a:t>
            </a:r>
            <a:r>
              <a:rPr lang="it-IT" sz="3200" err="1">
                <a:latin typeface="Montserrat Black" pitchFamily="2" charset="0"/>
              </a:rPr>
              <a:t>effort</a:t>
            </a:r>
            <a:endParaRPr lang="it-IT" sz="3200">
              <a:latin typeface="Montserrat Black" pitchFamily="2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E42B415-2880-6DBF-76C6-3EE69AE1A5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234623"/>
            <a:ext cx="12192000" cy="5744271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4701" y="48606"/>
            <a:ext cx="843280" cy="960695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1B99C09-6C23-9313-C677-B9612488DB4B}"/>
              </a:ext>
            </a:extLst>
          </p:cNvPr>
          <p:cNvSpPr/>
          <p:nvPr/>
        </p:nvSpPr>
        <p:spPr>
          <a:xfrm>
            <a:off x="610879" y="1404594"/>
            <a:ext cx="133840" cy="4531648"/>
          </a:xfrm>
          <a:prstGeom prst="rect">
            <a:avLst/>
          </a:prstGeom>
          <a:solidFill>
            <a:srgbClr val="004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364616E9-846E-AAEF-4991-BF58623A4AD3}"/>
              </a:ext>
            </a:extLst>
          </p:cNvPr>
          <p:cNvSpPr/>
          <p:nvPr/>
        </p:nvSpPr>
        <p:spPr>
          <a:xfrm>
            <a:off x="512830" y="1253076"/>
            <a:ext cx="329938" cy="329938"/>
          </a:xfrm>
          <a:prstGeom prst="ellipse">
            <a:avLst/>
          </a:prstGeom>
          <a:solidFill>
            <a:srgbClr val="004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0E60B2A-950A-6974-8BB8-BE2BCAB59EFD}"/>
              </a:ext>
            </a:extLst>
          </p:cNvPr>
          <p:cNvSpPr/>
          <p:nvPr/>
        </p:nvSpPr>
        <p:spPr>
          <a:xfrm>
            <a:off x="512830" y="5660910"/>
            <a:ext cx="329938" cy="329938"/>
          </a:xfrm>
          <a:prstGeom prst="ellipse">
            <a:avLst/>
          </a:prstGeom>
          <a:solidFill>
            <a:srgbClr val="004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31BCC95-BCBA-0EF0-53A9-03FF1D8E2FC5}"/>
              </a:ext>
            </a:extLst>
          </p:cNvPr>
          <p:cNvSpPr/>
          <p:nvPr/>
        </p:nvSpPr>
        <p:spPr>
          <a:xfrm>
            <a:off x="512830" y="3222902"/>
            <a:ext cx="329938" cy="329938"/>
          </a:xfrm>
          <a:prstGeom prst="ellipse">
            <a:avLst/>
          </a:prstGeom>
          <a:solidFill>
            <a:srgbClr val="004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CAEABD-472B-FFD6-94AF-C4565DB8D90E}"/>
              </a:ext>
            </a:extLst>
          </p:cNvPr>
          <p:cNvSpPr txBox="1"/>
          <p:nvPr/>
        </p:nvSpPr>
        <p:spPr>
          <a:xfrm>
            <a:off x="1117981" y="1235136"/>
            <a:ext cx="1079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Montserrat SemiBold" panose="00000700000000000000" pitchFamily="2" charset="0"/>
              </a:rPr>
              <a:t>RAD</a:t>
            </a:r>
          </a:p>
          <a:p>
            <a:r>
              <a:rPr lang="it-IT" sz="2400">
                <a:latin typeface="Montserrat SemiBold" panose="00000700000000000000" pitchFamily="2" charset="0"/>
              </a:rPr>
              <a:t>SDD</a:t>
            </a:r>
          </a:p>
          <a:p>
            <a:r>
              <a:rPr lang="it-IT" sz="2400">
                <a:latin typeface="Montserrat SemiBold" panose="00000700000000000000" pitchFamily="2" charset="0"/>
              </a:rPr>
              <a:t>ODD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9C7A0F2-F35B-0FA6-A6D6-32DF267F3B12}"/>
              </a:ext>
            </a:extLst>
          </p:cNvPr>
          <p:cNvSpPr txBox="1"/>
          <p:nvPr/>
        </p:nvSpPr>
        <p:spPr>
          <a:xfrm>
            <a:off x="1117981" y="3157039"/>
            <a:ext cx="3380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Montserrat SemiBold" panose="00000700000000000000" pitchFamily="2" charset="0"/>
              </a:rPr>
              <a:t>IMPLEMENTAZIONE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FA0557C-8E65-0A9F-0D35-CD2D534D1753}"/>
              </a:ext>
            </a:extLst>
          </p:cNvPr>
          <p:cNvSpPr txBox="1"/>
          <p:nvPr/>
        </p:nvSpPr>
        <p:spPr>
          <a:xfrm>
            <a:off x="1117981" y="5595046"/>
            <a:ext cx="3380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Montserrat SemiBold" panose="00000700000000000000" pitchFamily="2" charset="0"/>
              </a:rPr>
              <a:t>TESTING E RELEASE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862DDE84-1F18-FD98-3DDC-BC1D26F9A5D3}"/>
              </a:ext>
            </a:extLst>
          </p:cNvPr>
          <p:cNvSpPr/>
          <p:nvPr/>
        </p:nvSpPr>
        <p:spPr>
          <a:xfrm>
            <a:off x="4974364" y="1499616"/>
            <a:ext cx="2011026" cy="283464"/>
          </a:xfrm>
          <a:prstGeom prst="rightArrow">
            <a:avLst/>
          </a:prstGeom>
          <a:solidFill>
            <a:srgbClr val="004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6F41F6C-6394-63C7-0771-10CE18DC6681}"/>
              </a:ext>
            </a:extLst>
          </p:cNvPr>
          <p:cNvSpPr txBox="1"/>
          <p:nvPr/>
        </p:nvSpPr>
        <p:spPr>
          <a:xfrm>
            <a:off x="7693150" y="1253076"/>
            <a:ext cx="35356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Montserrat SemiBold" panose="00000700000000000000" pitchFamily="2" charset="0"/>
              </a:rPr>
              <a:t>RISPETTO DEI VINCOLI DEL SOW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Montserrat SemiBold" panose="00000700000000000000" pitchFamily="2" charset="0"/>
              </a:rPr>
              <a:t>PRODUZIONE COLLETTIVA DI TUTTI GLI ALTRI ARTEFATTI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D700FC94-72B6-EE0A-FBCD-84CAAC5D28F5}"/>
              </a:ext>
            </a:extLst>
          </p:cNvPr>
          <p:cNvSpPr/>
          <p:nvPr/>
        </p:nvSpPr>
        <p:spPr>
          <a:xfrm>
            <a:off x="4974364" y="3246140"/>
            <a:ext cx="2011026" cy="283464"/>
          </a:xfrm>
          <a:prstGeom prst="rightArrow">
            <a:avLst/>
          </a:prstGeom>
          <a:solidFill>
            <a:srgbClr val="004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6CED719-5439-46CB-DBB0-0F62E2EB9418}"/>
              </a:ext>
            </a:extLst>
          </p:cNvPr>
          <p:cNvSpPr txBox="1"/>
          <p:nvPr/>
        </p:nvSpPr>
        <p:spPr>
          <a:xfrm>
            <a:off x="7693151" y="3022768"/>
            <a:ext cx="338086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latin typeface="Montserrat SemiBold" panose="00000700000000000000" pitchFamily="2" charset="0"/>
              </a:rPr>
              <a:t>FRONT 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>
                <a:latin typeface="Montserrat" panose="00000500000000000000" pitchFamily="2" charset="0"/>
              </a:rPr>
              <a:t>2 TEAM MEMBER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latin typeface="Montserrat SemiBold" panose="00000700000000000000" pitchFamily="2" charset="0"/>
              </a:rPr>
              <a:t>BACK 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>
                <a:latin typeface="Montserrat" panose="00000500000000000000" pitchFamily="2" charset="0"/>
              </a:rPr>
              <a:t>3 TEAM MEMBER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B2EEB2CB-4DAD-D0EB-5CA9-BA63E976CAD6}"/>
              </a:ext>
            </a:extLst>
          </p:cNvPr>
          <p:cNvSpPr/>
          <p:nvPr/>
        </p:nvSpPr>
        <p:spPr>
          <a:xfrm>
            <a:off x="4974364" y="5651833"/>
            <a:ext cx="2011026" cy="283464"/>
          </a:xfrm>
          <a:prstGeom prst="rightArrow">
            <a:avLst/>
          </a:prstGeom>
          <a:solidFill>
            <a:srgbClr val="004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0A83B3C-C70D-2540-C043-CFD1ECF8E0B0}"/>
              </a:ext>
            </a:extLst>
          </p:cNvPr>
          <p:cNvSpPr txBox="1"/>
          <p:nvPr/>
        </p:nvSpPr>
        <p:spPr>
          <a:xfrm>
            <a:off x="7693150" y="4577016"/>
            <a:ext cx="35356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Montserrat SemiBold" panose="00000700000000000000" pitchFamily="2" charset="0"/>
              </a:rPr>
              <a:t>RISPETTO DEI VINCOLI DEL SOW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Montserrat SemiBold" panose="00000700000000000000" pitchFamily="2" charset="0"/>
              </a:rPr>
              <a:t>PRODUZIONE COLLETTIVA DI TUTTI GLI ALTRI ARTEFATTI</a:t>
            </a:r>
          </a:p>
        </p:txBody>
      </p:sp>
    </p:spTree>
    <p:extLst>
      <p:ext uri="{BB962C8B-B14F-4D97-AF65-F5344CB8AC3E}">
        <p14:creationId xmlns:p14="http://schemas.microsoft.com/office/powerpoint/2010/main" val="1573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18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369A761F-225D-B586-F576-ED34BD5515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113728"/>
            <a:ext cx="12192000" cy="5744271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pic>
        <p:nvPicPr>
          <p:cNvPr id="5" name="Immagine 4" descr="Immagine che contiene torta, pezzo, mangiato, metà&#10;&#10;Descrizione generata automaticamente">
            <a:extLst>
              <a:ext uri="{FF2B5EF4-FFF2-40B4-BE49-F238E27FC236}">
                <a16:creationId xmlns:a16="http://schemas.microsoft.com/office/drawing/2014/main" id="{E9935066-D502-FF3A-CA38-8D291F2A1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2" y="1875934"/>
            <a:ext cx="3248355" cy="1827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magine 6" descr="Immagine che contiene albero, esterni, erba, pianta&#10;&#10;Descrizione generata automaticamente">
            <a:extLst>
              <a:ext uri="{FF2B5EF4-FFF2-40B4-BE49-F238E27FC236}">
                <a16:creationId xmlns:a16="http://schemas.microsoft.com/office/drawing/2014/main" id="{E7867101-D9BA-BB9E-6C3A-CA422BF61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2" y="3985863"/>
            <a:ext cx="3272597" cy="1827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870998E9-C26B-FCD7-76E4-35FC521A0175}"/>
              </a:ext>
            </a:extLst>
          </p:cNvPr>
          <p:cNvGrpSpPr/>
          <p:nvPr/>
        </p:nvGrpSpPr>
        <p:grpSpPr>
          <a:xfrm>
            <a:off x="6331919" y="2100379"/>
            <a:ext cx="4773294" cy="1378310"/>
            <a:chOff x="9372600" y="3533509"/>
            <a:chExt cx="6087111" cy="1834890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E940B6D9-185E-7505-FE3F-7C453F57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2600" y="3533509"/>
              <a:ext cx="1834890" cy="183489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9C89B80-B83A-5DB2-9380-28291288BD03}"/>
                </a:ext>
              </a:extLst>
            </p:cNvPr>
            <p:cNvSpPr txBox="1"/>
            <p:nvPr/>
          </p:nvSpPr>
          <p:spPr>
            <a:xfrm>
              <a:off x="11594205" y="3959277"/>
              <a:ext cx="3865506" cy="9833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400" u="none" err="1">
                  <a:solidFill>
                    <a:schemeClr val="bg1"/>
                  </a:solidFill>
                  <a:latin typeface="Montserrat" panose="00000500000000000000" pitchFamily="2" charset="0"/>
                </a:rPr>
                <a:t>Inquinamento</a:t>
              </a:r>
              <a:endParaRPr lang="en-US" sz="2400">
                <a:solidFill>
                  <a:schemeClr val="bg1"/>
                </a:solidFill>
                <a:latin typeface="Montserrat" panose="00000500000000000000" pitchFamily="2" charset="0"/>
              </a:endParaRPr>
            </a:p>
            <a:p>
              <a:pPr marL="0" lvl="0" indent="0" algn="ctr">
                <a:spcBef>
                  <a:spcPct val="0"/>
                </a:spcBef>
              </a:pPr>
              <a:r>
                <a:rPr lang="en-US" sz="2400" b="1" u="none" err="1">
                  <a:solidFill>
                    <a:schemeClr val="bg1"/>
                  </a:solidFill>
                  <a:latin typeface="Montserrat" panose="00000500000000000000" pitchFamily="2" charset="0"/>
                </a:rPr>
                <a:t>Atmosferico</a:t>
              </a:r>
              <a:endParaRPr lang="en-US" sz="2400" b="1" u="none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44E2094-8CCD-A074-0DF5-DF97A975F5B8}"/>
              </a:ext>
            </a:extLst>
          </p:cNvPr>
          <p:cNvGrpSpPr/>
          <p:nvPr/>
        </p:nvGrpSpPr>
        <p:grpSpPr>
          <a:xfrm>
            <a:off x="6331918" y="3385652"/>
            <a:ext cx="4401794" cy="1527525"/>
            <a:chOff x="9485048" y="5368399"/>
            <a:chExt cx="4898913" cy="2033534"/>
          </a:xfrm>
        </p:grpSpPr>
        <p:pic>
          <p:nvPicPr>
            <p:cNvPr id="13" name="Immagine 12" descr="Immagine che contiene testo, grafica vettoriale&#10;&#10;Descrizione generata automaticamente">
              <a:extLst>
                <a:ext uri="{FF2B5EF4-FFF2-40B4-BE49-F238E27FC236}">
                  <a16:creationId xmlns:a16="http://schemas.microsoft.com/office/drawing/2014/main" id="{B9C3A6C2-9E0D-40D5-EBF6-F05808D82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048" y="5368399"/>
              <a:ext cx="1609991" cy="1609991"/>
            </a:xfrm>
            <a:prstGeom prst="rect">
              <a:avLst/>
            </a:prstGeom>
          </p:spPr>
        </p:pic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044EC752-E0D8-AF0A-E1AE-98F88CAA639A}"/>
                </a:ext>
              </a:extLst>
            </p:cNvPr>
            <p:cNvSpPr txBox="1"/>
            <p:nvPr/>
          </p:nvSpPr>
          <p:spPr>
            <a:xfrm>
              <a:off x="11873352" y="5926900"/>
              <a:ext cx="2510609" cy="14750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400" u="none" err="1">
                  <a:solidFill>
                    <a:schemeClr val="bg1"/>
                  </a:solidFill>
                  <a:latin typeface="Montserrat" panose="00000500000000000000" pitchFamily="2" charset="0"/>
                </a:rPr>
                <a:t>Inquinamento</a:t>
              </a:r>
              <a:endParaRPr lang="en-US" sz="2400">
                <a:solidFill>
                  <a:schemeClr val="bg1"/>
                </a:solidFill>
                <a:latin typeface="Montserrat" panose="00000500000000000000" pitchFamily="2" charset="0"/>
              </a:endParaRPr>
            </a:p>
            <a:p>
              <a:pPr marL="0" lvl="0" indent="0" algn="ctr">
                <a:spcBef>
                  <a:spcPct val="0"/>
                </a:spcBef>
              </a:pPr>
              <a:r>
                <a:rPr lang="en-US" sz="2400" b="1" err="1">
                  <a:solidFill>
                    <a:schemeClr val="bg1"/>
                  </a:solidFill>
                  <a:latin typeface="Montserrat" panose="00000500000000000000" pitchFamily="2" charset="0"/>
                </a:rPr>
                <a:t>I</a:t>
              </a:r>
              <a:r>
                <a:rPr lang="en-US" sz="2400" b="1" u="none" err="1">
                  <a:solidFill>
                    <a:schemeClr val="bg1"/>
                  </a:solidFill>
                  <a:latin typeface="Montserrat" panose="00000500000000000000" pitchFamily="2" charset="0"/>
                </a:rPr>
                <a:t>drico</a:t>
              </a:r>
              <a:endParaRPr lang="en-US" sz="2400" b="1" u="none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4AAF0F6-1133-3CD4-46D1-930B213348FC}"/>
              </a:ext>
            </a:extLst>
          </p:cNvPr>
          <p:cNvGrpSpPr/>
          <p:nvPr/>
        </p:nvGrpSpPr>
        <p:grpSpPr>
          <a:xfrm>
            <a:off x="6484589" y="4775605"/>
            <a:ext cx="4293197" cy="1209373"/>
            <a:chOff x="9485049" y="7410184"/>
            <a:chExt cx="5135920" cy="1609991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0D787850-9964-8EE7-39CD-E300AC048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049" y="7410184"/>
              <a:ext cx="1609991" cy="1609991"/>
            </a:xfrm>
            <a:prstGeom prst="rect">
              <a:avLst/>
            </a:prstGeom>
          </p:spPr>
        </p:pic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E994E986-EB80-BEB8-FE10-64668C7579DF}"/>
                </a:ext>
              </a:extLst>
            </p:cNvPr>
            <p:cNvSpPr txBox="1"/>
            <p:nvPr/>
          </p:nvSpPr>
          <p:spPr>
            <a:xfrm>
              <a:off x="11778176" y="7807957"/>
              <a:ext cx="2842793" cy="983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400" u="none" err="1">
                  <a:solidFill>
                    <a:schemeClr val="bg1"/>
                  </a:solidFill>
                  <a:latin typeface="Montserrat" panose="00000500000000000000" pitchFamily="2" charset="0"/>
                </a:rPr>
                <a:t>Cambiamento</a:t>
              </a:r>
              <a:r>
                <a:rPr lang="en-US" sz="2400" u="none">
                  <a:solidFill>
                    <a:schemeClr val="bg1"/>
                  </a:solidFill>
                  <a:latin typeface="Montserrat" panose="00000500000000000000" pitchFamily="2" charset="0"/>
                </a:rPr>
                <a:t> 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2400" b="1" err="1">
                  <a:solidFill>
                    <a:schemeClr val="bg1"/>
                  </a:solidFill>
                  <a:latin typeface="Montserrat" panose="00000500000000000000" pitchFamily="2" charset="0"/>
                </a:rPr>
                <a:t>Climatico</a:t>
              </a:r>
              <a:endParaRPr lang="en-US" sz="2400" b="1" u="none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20" name="Elemento grafico 19" descr="Albero caducifoglio contorno">
            <a:extLst>
              <a:ext uri="{FF2B5EF4-FFF2-40B4-BE49-F238E27FC236}">
                <a16:creationId xmlns:a16="http://schemas.microsoft.com/office/drawing/2014/main" id="{91DBBBAB-C504-A00B-76BD-0A59629D02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38473" y="29759"/>
            <a:ext cx="843280" cy="960695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1E17BEB-F495-CA4A-1EC2-B06C7A7F2E7D}"/>
              </a:ext>
            </a:extLst>
          </p:cNvPr>
          <p:cNvSpPr txBox="1"/>
          <p:nvPr/>
        </p:nvSpPr>
        <p:spPr>
          <a:xfrm>
            <a:off x="6331918" y="217720"/>
            <a:ext cx="54272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3200">
                <a:ln/>
                <a:solidFill>
                  <a:schemeClr val="tx1">
                    <a:lumMod val="75000"/>
                    <a:lumOff val="25000"/>
                  </a:schemeClr>
                </a:solidFill>
                <a:latin typeface="Montserrat Black" pitchFamily="2" charset="0"/>
              </a:rPr>
              <a:t>Da dove siamo partiti</a:t>
            </a:r>
            <a:endParaRPr lang="it-IT" sz="3200"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8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2E69B96-AFC6-3717-FAD1-698764B8BB0E}"/>
              </a:ext>
            </a:extLst>
          </p:cNvPr>
          <p:cNvSpPr txBox="1"/>
          <p:nvPr/>
        </p:nvSpPr>
        <p:spPr>
          <a:xfrm>
            <a:off x="1225296" y="292381"/>
            <a:ext cx="715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t-IT" sz="3200">
                <a:latin typeface="Montserrat Black" pitchFamily="2" charset="0"/>
              </a:rPr>
              <a:t>Distribuzione dell’</a:t>
            </a:r>
            <a:r>
              <a:rPr lang="it-IT" sz="3200" err="1">
                <a:latin typeface="Montserrat Black" pitchFamily="2" charset="0"/>
              </a:rPr>
              <a:t>effort</a:t>
            </a:r>
            <a:endParaRPr lang="it-IT" sz="3200">
              <a:latin typeface="Montserrat Black" pitchFamily="2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E42B415-2880-6DBF-76C6-3EE69AE1A5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234623"/>
            <a:ext cx="12192000" cy="5744271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4701" y="48606"/>
            <a:ext cx="843280" cy="96069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10BB981-834B-AF19-665E-EDB3909C4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2" y="2318604"/>
            <a:ext cx="10391775" cy="222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59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A77F2262-BFA4-628D-CE8D-DE51ABB4CEC2}"/>
              </a:ext>
            </a:extLst>
          </p:cNvPr>
          <p:cNvSpPr/>
          <p:nvPr/>
        </p:nvSpPr>
        <p:spPr>
          <a:xfrm>
            <a:off x="0" y="1"/>
            <a:ext cx="4089240" cy="6858000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6234" y="60529"/>
            <a:ext cx="843280" cy="96069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48DA0F9-1DE7-D9B5-6FFD-0A8E98C18AA4}"/>
              </a:ext>
            </a:extLst>
          </p:cNvPr>
          <p:cNvSpPr txBox="1"/>
          <p:nvPr/>
        </p:nvSpPr>
        <p:spPr>
          <a:xfrm>
            <a:off x="516611" y="2803872"/>
            <a:ext cx="30560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>
                <a:solidFill>
                  <a:schemeClr val="bg1"/>
                </a:solidFill>
                <a:latin typeface="Montserrat SemiBold" panose="00000700000000000000" pitchFamily="2" charset="0"/>
              </a:rPr>
              <a:t>Quality Management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39D1C6-055D-F64D-D0E4-F16F0DEBAAD5}"/>
              </a:ext>
            </a:extLst>
          </p:cNvPr>
          <p:cNvSpPr txBox="1"/>
          <p:nvPr/>
        </p:nvSpPr>
        <p:spPr>
          <a:xfrm>
            <a:off x="949514" y="319404"/>
            <a:ext cx="30560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>
                <a:ln/>
                <a:solidFill>
                  <a:schemeClr val="bg1"/>
                </a:solidFill>
                <a:latin typeface="Montserrat Black" pitchFamily="2" charset="0"/>
              </a:rPr>
              <a:t>Quality MGMT</a:t>
            </a:r>
            <a:endParaRPr lang="it-IT" sz="2800">
              <a:solidFill>
                <a:schemeClr val="bg1"/>
              </a:solidFill>
              <a:latin typeface="Montserrat Black" pitchFamily="2" charset="0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9EEC314-4D52-3DCC-F83F-41D5B0802B1E}"/>
              </a:ext>
            </a:extLst>
          </p:cNvPr>
          <p:cNvSpPr>
            <a:spLocks/>
          </p:cNvSpPr>
          <p:nvPr/>
        </p:nvSpPr>
        <p:spPr>
          <a:xfrm>
            <a:off x="4411800" y="1442652"/>
            <a:ext cx="4390555" cy="617260"/>
          </a:xfrm>
          <a:prstGeom prst="roundRect">
            <a:avLst/>
          </a:prstGeom>
          <a:solidFill>
            <a:srgbClr val="BD0000"/>
          </a:solidFill>
          <a:ln>
            <a:solidFill>
              <a:srgbClr val="A4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>
                <a:solidFill>
                  <a:schemeClr val="bg1"/>
                </a:solidFill>
                <a:latin typeface="Montserrat SemiBold" panose="00000700000000000000" pitchFamily="2" charset="0"/>
              </a:rPr>
              <a:t>Prodotto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6B2A095-F05D-DEE6-717B-E77843F8681C}"/>
              </a:ext>
            </a:extLst>
          </p:cNvPr>
          <p:cNvSpPr>
            <a:spLocks/>
          </p:cNvSpPr>
          <p:nvPr/>
        </p:nvSpPr>
        <p:spPr>
          <a:xfrm>
            <a:off x="8975801" y="1442653"/>
            <a:ext cx="2861156" cy="617260"/>
          </a:xfrm>
          <a:prstGeom prst="roundRect">
            <a:avLst/>
          </a:prstGeom>
          <a:solidFill>
            <a:srgbClr val="BD0000"/>
          </a:solidFill>
          <a:ln>
            <a:solidFill>
              <a:srgbClr val="A4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>
                <a:solidFill>
                  <a:schemeClr val="bg1"/>
                </a:solidFill>
                <a:latin typeface="Montserrat SemiBold" panose="00000700000000000000" pitchFamily="2" charset="0"/>
              </a:rPr>
              <a:t>Processo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5EB1E62A-8BE0-5E85-325B-BC6B1ABE9EB8}"/>
              </a:ext>
            </a:extLst>
          </p:cNvPr>
          <p:cNvSpPr>
            <a:spLocks/>
          </p:cNvSpPr>
          <p:nvPr/>
        </p:nvSpPr>
        <p:spPr>
          <a:xfrm>
            <a:off x="4411801" y="2315069"/>
            <a:ext cx="2089482" cy="617260"/>
          </a:xfrm>
          <a:prstGeom prst="roundRect">
            <a:avLst/>
          </a:prstGeom>
          <a:solidFill>
            <a:srgbClr val="004700"/>
          </a:solidFill>
          <a:ln>
            <a:solidFill>
              <a:srgbClr val="004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>
                <a:solidFill>
                  <a:schemeClr val="bg1"/>
                </a:solidFill>
                <a:latin typeface="Montserrat SemiBold" panose="00000700000000000000" pitchFamily="2" charset="0"/>
              </a:rPr>
              <a:t>Sistema</a:t>
            </a:r>
            <a:endParaRPr lang="it-IT" sz="280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D9BD4B0-51A8-06D5-45A2-D12C596BD24C}"/>
              </a:ext>
            </a:extLst>
          </p:cNvPr>
          <p:cNvSpPr>
            <a:spLocks/>
          </p:cNvSpPr>
          <p:nvPr/>
        </p:nvSpPr>
        <p:spPr>
          <a:xfrm>
            <a:off x="6607077" y="2315069"/>
            <a:ext cx="2195278" cy="61726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>
                <a:solidFill>
                  <a:schemeClr val="bg1"/>
                </a:solidFill>
                <a:latin typeface="Montserrat SemiBold" panose="00000700000000000000" pitchFamily="2" charset="0"/>
              </a:rPr>
              <a:t>Artefatti</a:t>
            </a:r>
            <a:endParaRPr lang="it-IT" sz="280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F5D14DD7-668E-1FA9-D053-EB44AA3E45FC}"/>
              </a:ext>
            </a:extLst>
          </p:cNvPr>
          <p:cNvSpPr>
            <a:spLocks/>
          </p:cNvSpPr>
          <p:nvPr/>
        </p:nvSpPr>
        <p:spPr>
          <a:xfrm>
            <a:off x="8975801" y="2315069"/>
            <a:ext cx="2861156" cy="617260"/>
          </a:xfrm>
          <a:prstGeom prst="roundRect">
            <a:avLst/>
          </a:prstGeom>
          <a:solidFill>
            <a:srgbClr val="004700">
              <a:alpha val="10196"/>
            </a:srgbClr>
          </a:solidFill>
          <a:ln>
            <a:solidFill>
              <a:srgbClr val="004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rgbClr val="004700"/>
                </a:solidFill>
                <a:latin typeface="Montserrat SemiBold" panose="00000700000000000000" pitchFamily="2" charset="0"/>
              </a:rPr>
              <a:t>Rispetto delle scadenze</a:t>
            </a:r>
            <a:endParaRPr lang="it-IT">
              <a:solidFill>
                <a:srgbClr val="0047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0C9FBB92-EEB3-AD9B-D904-C5D2ABF7CE8A}"/>
              </a:ext>
            </a:extLst>
          </p:cNvPr>
          <p:cNvSpPr>
            <a:spLocks/>
          </p:cNvSpPr>
          <p:nvPr/>
        </p:nvSpPr>
        <p:spPr>
          <a:xfrm>
            <a:off x="8975801" y="3120370"/>
            <a:ext cx="2861156" cy="617260"/>
          </a:xfrm>
          <a:prstGeom prst="roundRect">
            <a:avLst/>
          </a:prstGeom>
          <a:solidFill>
            <a:srgbClr val="004700">
              <a:alpha val="10196"/>
            </a:srgbClr>
          </a:solidFill>
          <a:ln>
            <a:solidFill>
              <a:srgbClr val="004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rgbClr val="004700"/>
                </a:solidFill>
                <a:latin typeface="Montserrat SemiBold" panose="00000700000000000000" pitchFamily="2" charset="0"/>
              </a:rPr>
              <a:t>Rispetto del budget</a:t>
            </a:r>
            <a:endParaRPr lang="it-IT">
              <a:solidFill>
                <a:srgbClr val="0047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E6979E-9785-33CA-6A7A-E3B1EA0534B7}"/>
              </a:ext>
            </a:extLst>
          </p:cNvPr>
          <p:cNvSpPr>
            <a:spLocks/>
          </p:cNvSpPr>
          <p:nvPr/>
        </p:nvSpPr>
        <p:spPr>
          <a:xfrm>
            <a:off x="8975801" y="3925671"/>
            <a:ext cx="2861156" cy="617260"/>
          </a:xfrm>
          <a:prstGeom prst="roundRect">
            <a:avLst/>
          </a:prstGeom>
          <a:solidFill>
            <a:srgbClr val="004700">
              <a:alpha val="10196"/>
            </a:srgbClr>
          </a:solidFill>
          <a:ln>
            <a:solidFill>
              <a:srgbClr val="004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rgbClr val="004700"/>
                </a:solidFill>
                <a:latin typeface="Montserrat SemiBold" panose="00000700000000000000" pitchFamily="2" charset="0"/>
              </a:rPr>
              <a:t>Qualità artefatti prodotti</a:t>
            </a:r>
            <a:endParaRPr lang="it-IT">
              <a:solidFill>
                <a:srgbClr val="0047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88CCA8CA-E47E-1F6C-DADC-55B442EE64E1}"/>
              </a:ext>
            </a:extLst>
          </p:cNvPr>
          <p:cNvSpPr>
            <a:spLocks/>
          </p:cNvSpPr>
          <p:nvPr/>
        </p:nvSpPr>
        <p:spPr>
          <a:xfrm>
            <a:off x="4411800" y="3120370"/>
            <a:ext cx="2089482" cy="617260"/>
          </a:xfrm>
          <a:prstGeom prst="roundRect">
            <a:avLst/>
          </a:prstGeom>
          <a:solidFill>
            <a:srgbClr val="004700">
              <a:alpha val="10196"/>
            </a:srgbClr>
          </a:solidFill>
          <a:ln>
            <a:solidFill>
              <a:srgbClr val="004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rgbClr val="004700"/>
                </a:solidFill>
                <a:latin typeface="Montserrat SemiBold" panose="00000700000000000000" pitchFamily="2" charset="0"/>
              </a:rPr>
              <a:t>Numero Warning </a:t>
            </a:r>
            <a:r>
              <a:rPr lang="it-IT" sz="1600" err="1">
                <a:solidFill>
                  <a:srgbClr val="004700"/>
                </a:solidFill>
                <a:latin typeface="Montserrat SemiBold" panose="00000700000000000000" pitchFamily="2" charset="0"/>
              </a:rPr>
              <a:t>CheckStyle</a:t>
            </a:r>
            <a:endParaRPr lang="it-IT">
              <a:solidFill>
                <a:srgbClr val="0047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582A21E5-6220-2481-C428-89D9B999DBF2}"/>
              </a:ext>
            </a:extLst>
          </p:cNvPr>
          <p:cNvSpPr>
            <a:spLocks/>
          </p:cNvSpPr>
          <p:nvPr/>
        </p:nvSpPr>
        <p:spPr>
          <a:xfrm>
            <a:off x="4443038" y="3907615"/>
            <a:ext cx="2089482" cy="617260"/>
          </a:xfrm>
          <a:prstGeom prst="roundRect">
            <a:avLst/>
          </a:prstGeom>
          <a:solidFill>
            <a:srgbClr val="004700">
              <a:alpha val="10196"/>
            </a:srgbClr>
          </a:solidFill>
          <a:ln>
            <a:solidFill>
              <a:srgbClr val="004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solidFill>
                  <a:srgbClr val="004700"/>
                </a:solidFill>
                <a:latin typeface="Montserrat SemiBold" panose="00000700000000000000" pitchFamily="2" charset="0"/>
              </a:rPr>
              <a:t>Requisiti Funzionali Implementati</a:t>
            </a:r>
            <a:endParaRPr lang="it-IT" sz="1600">
              <a:solidFill>
                <a:srgbClr val="0047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04B67447-F9F9-A3FF-63D2-9A1569E118C5}"/>
              </a:ext>
            </a:extLst>
          </p:cNvPr>
          <p:cNvSpPr>
            <a:spLocks/>
          </p:cNvSpPr>
          <p:nvPr/>
        </p:nvSpPr>
        <p:spPr>
          <a:xfrm>
            <a:off x="4411800" y="4712916"/>
            <a:ext cx="2089482" cy="617260"/>
          </a:xfrm>
          <a:prstGeom prst="roundRect">
            <a:avLst/>
          </a:prstGeom>
          <a:solidFill>
            <a:srgbClr val="004700">
              <a:alpha val="10196"/>
            </a:srgbClr>
          </a:solidFill>
          <a:ln>
            <a:solidFill>
              <a:srgbClr val="004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rgbClr val="004700"/>
                </a:solidFill>
                <a:latin typeface="Montserrat SemiBold" panose="00000700000000000000" pitchFamily="2" charset="0"/>
              </a:rPr>
              <a:t>LOC</a:t>
            </a:r>
            <a:endParaRPr lang="it-IT">
              <a:solidFill>
                <a:srgbClr val="0047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80B2FAF3-282F-76DF-5313-34F698BA0C66}"/>
              </a:ext>
            </a:extLst>
          </p:cNvPr>
          <p:cNvSpPr>
            <a:spLocks/>
          </p:cNvSpPr>
          <p:nvPr/>
        </p:nvSpPr>
        <p:spPr>
          <a:xfrm>
            <a:off x="4411800" y="5518217"/>
            <a:ext cx="2089482" cy="617260"/>
          </a:xfrm>
          <a:prstGeom prst="roundRect">
            <a:avLst/>
          </a:prstGeom>
          <a:solidFill>
            <a:srgbClr val="004700">
              <a:alpha val="10196"/>
            </a:srgbClr>
          </a:solidFill>
          <a:ln>
            <a:solidFill>
              <a:srgbClr val="004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rgbClr val="004700"/>
                </a:solidFill>
                <a:latin typeface="Montserrat SemiBold" panose="00000700000000000000" pitchFamily="2" charset="0"/>
              </a:rPr>
              <a:t>CLOC</a:t>
            </a:r>
            <a:endParaRPr lang="it-IT">
              <a:solidFill>
                <a:srgbClr val="0047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1" name="Rettangolo con angoli arrotondati 20">
            <a:hlinkClick r:id="rId5"/>
            <a:extLst>
              <a:ext uri="{FF2B5EF4-FFF2-40B4-BE49-F238E27FC236}">
                <a16:creationId xmlns:a16="http://schemas.microsoft.com/office/drawing/2014/main" id="{EE16EC41-EF2B-562E-5709-08147DEC6A2A}"/>
              </a:ext>
            </a:extLst>
          </p:cNvPr>
          <p:cNvSpPr>
            <a:spLocks/>
          </p:cNvSpPr>
          <p:nvPr/>
        </p:nvSpPr>
        <p:spPr>
          <a:xfrm>
            <a:off x="6693800" y="3120370"/>
            <a:ext cx="2089482" cy="617260"/>
          </a:xfrm>
          <a:prstGeom prst="roundRect">
            <a:avLst/>
          </a:prstGeom>
          <a:solidFill>
            <a:srgbClr val="004700">
              <a:alpha val="10196"/>
            </a:srgbClr>
          </a:solidFill>
          <a:ln>
            <a:solidFill>
              <a:srgbClr val="004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err="1">
                <a:solidFill>
                  <a:srgbClr val="004700"/>
                </a:solidFill>
                <a:latin typeface="Montserrat SemiBold" panose="00000700000000000000" pitchFamily="2" charset="0"/>
              </a:rPr>
              <a:t>CheckList</a:t>
            </a:r>
            <a:r>
              <a:rPr lang="it-IT" sz="1600">
                <a:solidFill>
                  <a:srgbClr val="004700"/>
                </a:solidFill>
                <a:latin typeface="Montserrat SemiBold" panose="00000700000000000000" pitchFamily="2" charset="0"/>
              </a:rPr>
              <a:t> RAD</a:t>
            </a:r>
            <a:endParaRPr lang="it-IT">
              <a:solidFill>
                <a:srgbClr val="0047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2" name="Rettangolo con angoli arrotondati 21">
            <a:hlinkClick r:id="rId6"/>
            <a:extLst>
              <a:ext uri="{FF2B5EF4-FFF2-40B4-BE49-F238E27FC236}">
                <a16:creationId xmlns:a16="http://schemas.microsoft.com/office/drawing/2014/main" id="{CB0F61F1-1DBC-5F17-5BDD-0F9FA1CBDA47}"/>
              </a:ext>
            </a:extLst>
          </p:cNvPr>
          <p:cNvSpPr>
            <a:spLocks/>
          </p:cNvSpPr>
          <p:nvPr/>
        </p:nvSpPr>
        <p:spPr>
          <a:xfrm>
            <a:off x="6693800" y="3925671"/>
            <a:ext cx="2089482" cy="617260"/>
          </a:xfrm>
          <a:prstGeom prst="roundRect">
            <a:avLst/>
          </a:prstGeom>
          <a:solidFill>
            <a:srgbClr val="004700">
              <a:alpha val="10196"/>
            </a:srgbClr>
          </a:solidFill>
          <a:ln>
            <a:solidFill>
              <a:srgbClr val="004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err="1">
                <a:solidFill>
                  <a:srgbClr val="004700"/>
                </a:solidFill>
                <a:latin typeface="Montserrat SemiBold" panose="00000700000000000000" pitchFamily="2" charset="0"/>
              </a:rPr>
              <a:t>CheckList</a:t>
            </a:r>
            <a:r>
              <a:rPr lang="it-IT" sz="1600">
                <a:solidFill>
                  <a:srgbClr val="004700"/>
                </a:solidFill>
                <a:latin typeface="Montserrat SemiBold" panose="00000700000000000000" pitchFamily="2" charset="0"/>
              </a:rPr>
              <a:t> SDD</a:t>
            </a:r>
            <a:endParaRPr lang="it-IT">
              <a:solidFill>
                <a:srgbClr val="0047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3" name="Rettangolo con angoli arrotondati 22">
            <a:hlinkClick r:id="rId7"/>
            <a:extLst>
              <a:ext uri="{FF2B5EF4-FFF2-40B4-BE49-F238E27FC236}">
                <a16:creationId xmlns:a16="http://schemas.microsoft.com/office/drawing/2014/main" id="{4160AB9D-F377-E0B4-3EA5-F3494280C687}"/>
              </a:ext>
            </a:extLst>
          </p:cNvPr>
          <p:cNvSpPr>
            <a:spLocks/>
          </p:cNvSpPr>
          <p:nvPr/>
        </p:nvSpPr>
        <p:spPr>
          <a:xfrm>
            <a:off x="6712873" y="4712916"/>
            <a:ext cx="2089482" cy="617260"/>
          </a:xfrm>
          <a:prstGeom prst="roundRect">
            <a:avLst/>
          </a:prstGeom>
          <a:solidFill>
            <a:srgbClr val="004700">
              <a:alpha val="10196"/>
            </a:srgbClr>
          </a:solidFill>
          <a:ln>
            <a:solidFill>
              <a:srgbClr val="004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err="1">
                <a:solidFill>
                  <a:srgbClr val="004700"/>
                </a:solidFill>
                <a:latin typeface="Montserrat SemiBold" panose="00000700000000000000" pitchFamily="2" charset="0"/>
              </a:rPr>
              <a:t>CheckList</a:t>
            </a:r>
            <a:r>
              <a:rPr lang="it-IT" sz="1600">
                <a:solidFill>
                  <a:srgbClr val="004700"/>
                </a:solidFill>
                <a:latin typeface="Montserrat SemiBold" panose="00000700000000000000" pitchFamily="2" charset="0"/>
              </a:rPr>
              <a:t> ODD</a:t>
            </a:r>
            <a:endParaRPr lang="it-IT">
              <a:solidFill>
                <a:srgbClr val="004700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1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E42B415-2880-6DBF-76C6-3EE69AE1A5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234623"/>
            <a:ext cx="12192000" cy="623377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C750BB-94C7-41BD-36A0-21932C4BD4A8}"/>
              </a:ext>
            </a:extLst>
          </p:cNvPr>
          <p:cNvSpPr txBox="1"/>
          <p:nvPr/>
        </p:nvSpPr>
        <p:spPr>
          <a:xfrm>
            <a:off x="1225296" y="292381"/>
            <a:ext cx="715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t-IT" sz="3200">
                <a:latin typeface="Montserrat Black" pitchFamily="2" charset="0"/>
              </a:rPr>
              <a:t>Metriche del Software</a:t>
            </a: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4701" y="48606"/>
            <a:ext cx="843280" cy="960695"/>
          </a:xfrm>
          <a:prstGeom prst="rect">
            <a:avLst/>
          </a:prstGeom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14338A82-440F-EEEC-24E7-48694ADD4B9E}"/>
              </a:ext>
            </a:extLst>
          </p:cNvPr>
          <p:cNvSpPr>
            <a:spLocks/>
          </p:cNvSpPr>
          <p:nvPr/>
        </p:nvSpPr>
        <p:spPr>
          <a:xfrm>
            <a:off x="962342" y="1669067"/>
            <a:ext cx="10267315" cy="960695"/>
          </a:xfrm>
          <a:prstGeom prst="roundRect">
            <a:avLst/>
          </a:prstGeom>
          <a:solidFill>
            <a:srgbClr val="004700">
              <a:alpha val="10196"/>
            </a:srgbClr>
          </a:solidFill>
          <a:ln>
            <a:solidFill>
              <a:srgbClr val="004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>
                <a:solidFill>
                  <a:srgbClr val="004700"/>
                </a:solidFill>
                <a:latin typeface="Montserrat SemiBold" panose="00000700000000000000" pitchFamily="2" charset="0"/>
              </a:rPr>
              <a:t>17.434 Linee di Codice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0F4A72B-E046-BB5C-90B6-48B3497B6666}"/>
              </a:ext>
            </a:extLst>
          </p:cNvPr>
          <p:cNvSpPr>
            <a:spLocks/>
          </p:cNvSpPr>
          <p:nvPr/>
        </p:nvSpPr>
        <p:spPr>
          <a:xfrm>
            <a:off x="962343" y="2919759"/>
            <a:ext cx="3509074" cy="960695"/>
          </a:xfrm>
          <a:prstGeom prst="roundRect">
            <a:avLst/>
          </a:prstGeom>
          <a:solidFill>
            <a:srgbClr val="004700">
              <a:alpha val="10196"/>
            </a:srgbClr>
          </a:solidFill>
          <a:ln>
            <a:solidFill>
              <a:srgbClr val="004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>
                <a:solidFill>
                  <a:srgbClr val="004700"/>
                </a:solidFill>
                <a:latin typeface="Montserrat SemiBold" panose="00000700000000000000" pitchFamily="2" charset="0"/>
              </a:rPr>
              <a:t>414 CLOC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A1EADD1D-E07C-F348-7003-9C67068C307F}"/>
              </a:ext>
            </a:extLst>
          </p:cNvPr>
          <p:cNvSpPr>
            <a:spLocks/>
          </p:cNvSpPr>
          <p:nvPr/>
        </p:nvSpPr>
        <p:spPr>
          <a:xfrm>
            <a:off x="4802862" y="2919759"/>
            <a:ext cx="3136392" cy="960695"/>
          </a:xfrm>
          <a:prstGeom prst="roundRect">
            <a:avLst/>
          </a:prstGeom>
          <a:solidFill>
            <a:srgbClr val="004700">
              <a:alpha val="10196"/>
            </a:srgbClr>
          </a:solidFill>
          <a:ln>
            <a:solidFill>
              <a:srgbClr val="004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>
                <a:solidFill>
                  <a:srgbClr val="004700"/>
                </a:solidFill>
                <a:latin typeface="Montserrat SemiBold" panose="00000700000000000000" pitchFamily="2" charset="0"/>
              </a:rPr>
              <a:t>23 Test Case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A5811B53-CC2B-9B91-3577-E046B2DE2349}"/>
              </a:ext>
            </a:extLst>
          </p:cNvPr>
          <p:cNvSpPr>
            <a:spLocks/>
          </p:cNvSpPr>
          <p:nvPr/>
        </p:nvSpPr>
        <p:spPr>
          <a:xfrm>
            <a:off x="8093265" y="2919759"/>
            <a:ext cx="3136392" cy="960695"/>
          </a:xfrm>
          <a:prstGeom prst="roundRect">
            <a:avLst/>
          </a:prstGeom>
          <a:solidFill>
            <a:srgbClr val="004700">
              <a:alpha val="10196"/>
            </a:srgbClr>
          </a:solidFill>
          <a:ln>
            <a:solidFill>
              <a:srgbClr val="004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>
                <a:solidFill>
                  <a:srgbClr val="004700"/>
                </a:solidFill>
                <a:latin typeface="Montserrat SemiBold" panose="00000700000000000000" pitchFamily="2" charset="0"/>
              </a:rPr>
              <a:t>1 Test Suite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6002EAD4-E80E-2C56-8D37-099DCEB47B22}"/>
              </a:ext>
            </a:extLst>
          </p:cNvPr>
          <p:cNvSpPr>
            <a:spLocks/>
          </p:cNvSpPr>
          <p:nvPr/>
        </p:nvSpPr>
        <p:spPr>
          <a:xfrm>
            <a:off x="8093264" y="4228238"/>
            <a:ext cx="3136392" cy="960695"/>
          </a:xfrm>
          <a:prstGeom prst="roundRect">
            <a:avLst/>
          </a:prstGeom>
          <a:solidFill>
            <a:srgbClr val="004700">
              <a:alpha val="10196"/>
            </a:srgbClr>
          </a:solidFill>
          <a:ln>
            <a:solidFill>
              <a:srgbClr val="004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800">
                <a:solidFill>
                  <a:srgbClr val="004700"/>
                </a:solidFill>
                <a:latin typeface="Montserrat SemiBold"/>
              </a:rPr>
              <a:t>21/22 Requisiti Implementati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1A62410-9953-DA37-E64C-788CF364789D}"/>
              </a:ext>
            </a:extLst>
          </p:cNvPr>
          <p:cNvSpPr>
            <a:spLocks/>
          </p:cNvSpPr>
          <p:nvPr/>
        </p:nvSpPr>
        <p:spPr>
          <a:xfrm>
            <a:off x="962342" y="4228238"/>
            <a:ext cx="3509074" cy="960695"/>
          </a:xfrm>
          <a:prstGeom prst="roundRect">
            <a:avLst/>
          </a:prstGeom>
          <a:solidFill>
            <a:srgbClr val="004700">
              <a:alpha val="10196"/>
            </a:srgbClr>
          </a:solidFill>
          <a:ln>
            <a:solidFill>
              <a:srgbClr val="004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>
                <a:solidFill>
                  <a:srgbClr val="004700"/>
                </a:solidFill>
                <a:latin typeface="Montserrat SemiBold" panose="00000700000000000000" pitchFamily="2" charset="0"/>
              </a:rPr>
              <a:t>2 Design Pattern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F115BF23-0648-9249-4F57-BED8088BB5D2}"/>
              </a:ext>
            </a:extLst>
          </p:cNvPr>
          <p:cNvSpPr>
            <a:spLocks/>
          </p:cNvSpPr>
          <p:nvPr/>
        </p:nvSpPr>
        <p:spPr>
          <a:xfrm>
            <a:off x="4802862" y="4210401"/>
            <a:ext cx="3136392" cy="960695"/>
          </a:xfrm>
          <a:prstGeom prst="roundRect">
            <a:avLst/>
          </a:prstGeom>
          <a:solidFill>
            <a:srgbClr val="004700">
              <a:alpha val="10196"/>
            </a:srgbClr>
          </a:solidFill>
          <a:ln>
            <a:solidFill>
              <a:srgbClr val="004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>
                <a:solidFill>
                  <a:srgbClr val="004700"/>
                </a:solidFill>
                <a:latin typeface="Montserrat SemiBold" panose="00000700000000000000" pitchFamily="2" charset="0"/>
              </a:rPr>
              <a:t>0 </a:t>
            </a:r>
            <a:r>
              <a:rPr lang="it-IT" sz="2800" err="1">
                <a:solidFill>
                  <a:srgbClr val="004700"/>
                </a:solidFill>
                <a:latin typeface="Montserrat SemiBold" panose="00000700000000000000" pitchFamily="2" charset="0"/>
              </a:rPr>
              <a:t>Checkstyle</a:t>
            </a:r>
            <a:r>
              <a:rPr lang="it-IT" sz="2800">
                <a:solidFill>
                  <a:srgbClr val="004700"/>
                </a:solidFill>
                <a:latin typeface="Montserrat SemiBold" panose="00000700000000000000" pitchFamily="2" charset="0"/>
              </a:rPr>
              <a:t> Warning</a:t>
            </a:r>
          </a:p>
        </p:txBody>
      </p:sp>
    </p:spTree>
    <p:extLst>
      <p:ext uri="{BB962C8B-B14F-4D97-AF65-F5344CB8AC3E}">
        <p14:creationId xmlns:p14="http://schemas.microsoft.com/office/powerpoint/2010/main" val="349491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21" grpId="0" animBg="1"/>
      <p:bldP spid="22" grpId="0" animBg="1"/>
      <p:bldP spid="23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E42B415-2880-6DBF-76C6-3EE69AE1A5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234623"/>
            <a:ext cx="12192000" cy="623377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C750BB-94C7-41BD-36A0-21932C4BD4A8}"/>
              </a:ext>
            </a:extLst>
          </p:cNvPr>
          <p:cNvSpPr txBox="1"/>
          <p:nvPr/>
        </p:nvSpPr>
        <p:spPr>
          <a:xfrm>
            <a:off x="1225296" y="292381"/>
            <a:ext cx="715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t-IT" sz="3200">
                <a:latin typeface="Montserrat Black" pitchFamily="2" charset="0"/>
              </a:rPr>
              <a:t>Metriche del Software</a:t>
            </a: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4701" y="48606"/>
            <a:ext cx="843280" cy="960695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E19905B0-A820-B63D-F195-3D2FF8846472}"/>
              </a:ext>
            </a:extLst>
          </p:cNvPr>
          <p:cNvGrpSpPr/>
          <p:nvPr/>
        </p:nvGrpSpPr>
        <p:grpSpPr>
          <a:xfrm>
            <a:off x="962342" y="1669067"/>
            <a:ext cx="10267315" cy="3519866"/>
            <a:chOff x="962342" y="1447753"/>
            <a:chExt cx="10267315" cy="3519866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14338A82-440F-EEEC-24E7-48694ADD4B9E}"/>
                </a:ext>
              </a:extLst>
            </p:cNvPr>
            <p:cNvSpPr>
              <a:spLocks/>
            </p:cNvSpPr>
            <p:nvPr/>
          </p:nvSpPr>
          <p:spPr>
            <a:xfrm>
              <a:off x="962342" y="1447753"/>
              <a:ext cx="10267315" cy="960695"/>
            </a:xfrm>
            <a:prstGeom prst="roundRect">
              <a:avLst/>
            </a:prstGeom>
            <a:solidFill>
              <a:srgbClr val="004700">
                <a:alpha val="10196"/>
              </a:srgbClr>
            </a:solidFill>
            <a:ln>
              <a:solidFill>
                <a:srgbClr val="004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>
                  <a:solidFill>
                    <a:srgbClr val="004700"/>
                  </a:solidFill>
                  <a:latin typeface="Montserrat SemiBold" panose="00000700000000000000" pitchFamily="2" charset="0"/>
                </a:rPr>
                <a:t>511 </a:t>
              </a:r>
              <a:r>
                <a:rPr lang="it-IT" sz="2800" err="1">
                  <a:solidFill>
                    <a:srgbClr val="004700"/>
                  </a:solidFill>
                  <a:latin typeface="Montserrat SemiBold" panose="00000700000000000000" pitchFamily="2" charset="0"/>
                </a:rPr>
                <a:t>Commit</a:t>
              </a:r>
              <a:r>
                <a:rPr lang="it-IT" sz="2800">
                  <a:solidFill>
                    <a:srgbClr val="004700"/>
                  </a:solidFill>
                  <a:latin typeface="Montserrat SemiBold" panose="00000700000000000000" pitchFamily="2" charset="0"/>
                </a:rPr>
                <a:t> Complessivi su GitHub</a:t>
              </a:r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6002EAD4-E80E-2C56-8D37-099DCEB47B22}"/>
                </a:ext>
              </a:extLst>
            </p:cNvPr>
            <p:cNvSpPr>
              <a:spLocks/>
            </p:cNvSpPr>
            <p:nvPr/>
          </p:nvSpPr>
          <p:spPr>
            <a:xfrm>
              <a:off x="6324600" y="2698445"/>
              <a:ext cx="4905057" cy="960695"/>
            </a:xfrm>
            <a:prstGeom prst="roundRect">
              <a:avLst/>
            </a:prstGeom>
            <a:solidFill>
              <a:srgbClr val="004700">
                <a:alpha val="10196"/>
              </a:srgbClr>
            </a:solidFill>
            <a:ln>
              <a:solidFill>
                <a:srgbClr val="004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>
                  <a:solidFill>
                    <a:srgbClr val="004700"/>
                  </a:solidFill>
                  <a:latin typeface="Montserrat SemiBold" panose="00000700000000000000" pitchFamily="2" charset="0"/>
                </a:rPr>
                <a:t>Vincenzo Cerciello: 141</a:t>
              </a:r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A1A62410-9953-DA37-E64C-788CF364789D}"/>
                </a:ext>
              </a:extLst>
            </p:cNvPr>
            <p:cNvSpPr>
              <a:spLocks/>
            </p:cNvSpPr>
            <p:nvPr/>
          </p:nvSpPr>
          <p:spPr>
            <a:xfrm>
              <a:off x="962342" y="4006924"/>
              <a:ext cx="3000058" cy="960695"/>
            </a:xfrm>
            <a:prstGeom prst="roundRect">
              <a:avLst/>
            </a:prstGeom>
            <a:solidFill>
              <a:srgbClr val="004700">
                <a:alpha val="10196"/>
              </a:srgbClr>
            </a:solidFill>
            <a:ln>
              <a:solidFill>
                <a:srgbClr val="004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400">
                  <a:solidFill>
                    <a:srgbClr val="004700"/>
                  </a:solidFill>
                  <a:latin typeface="Montserrat SemiBold" panose="00000700000000000000" pitchFamily="2" charset="0"/>
                </a:rPr>
                <a:t>Mirko Vitale: 74</a:t>
              </a:r>
            </a:p>
          </p:txBody>
        </p:sp>
      </p:grp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9E219B3-83B4-E9A6-F699-48D77878CD03}"/>
              </a:ext>
            </a:extLst>
          </p:cNvPr>
          <p:cNvSpPr>
            <a:spLocks/>
          </p:cNvSpPr>
          <p:nvPr/>
        </p:nvSpPr>
        <p:spPr>
          <a:xfrm>
            <a:off x="962342" y="2919759"/>
            <a:ext cx="4905057" cy="960695"/>
          </a:xfrm>
          <a:prstGeom prst="roundRect">
            <a:avLst/>
          </a:prstGeom>
          <a:solidFill>
            <a:srgbClr val="004700">
              <a:alpha val="10196"/>
            </a:srgbClr>
          </a:solidFill>
          <a:ln>
            <a:solidFill>
              <a:srgbClr val="004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>
                <a:solidFill>
                  <a:srgbClr val="004700"/>
                </a:solidFill>
                <a:latin typeface="Montserrat SemiBold" panose="00000700000000000000" pitchFamily="2" charset="0"/>
              </a:rPr>
              <a:t>Michela Faella: 176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BC828B7-181F-07FD-2C03-6B8AAEAF3C0D}"/>
              </a:ext>
            </a:extLst>
          </p:cNvPr>
          <p:cNvSpPr>
            <a:spLocks/>
          </p:cNvSpPr>
          <p:nvPr/>
        </p:nvSpPr>
        <p:spPr>
          <a:xfrm>
            <a:off x="4595970" y="4270736"/>
            <a:ext cx="3000058" cy="960695"/>
          </a:xfrm>
          <a:prstGeom prst="roundRect">
            <a:avLst/>
          </a:prstGeom>
          <a:solidFill>
            <a:srgbClr val="004700">
              <a:alpha val="10196"/>
            </a:srgbClr>
          </a:solidFill>
          <a:ln>
            <a:solidFill>
              <a:srgbClr val="004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rgbClr val="004700"/>
                </a:solidFill>
                <a:latin typeface="Montserrat SemiBold" panose="00000700000000000000" pitchFamily="2" charset="0"/>
              </a:rPr>
              <a:t>Gerardo Napolitano: 58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85672A2-14FD-7173-E87B-DDB73BEBFC03}"/>
              </a:ext>
            </a:extLst>
          </p:cNvPr>
          <p:cNvSpPr>
            <a:spLocks/>
          </p:cNvSpPr>
          <p:nvPr/>
        </p:nvSpPr>
        <p:spPr>
          <a:xfrm>
            <a:off x="8229598" y="4232868"/>
            <a:ext cx="3000058" cy="960695"/>
          </a:xfrm>
          <a:prstGeom prst="roundRect">
            <a:avLst/>
          </a:prstGeom>
          <a:solidFill>
            <a:srgbClr val="004700">
              <a:alpha val="10196"/>
            </a:srgbClr>
          </a:solidFill>
          <a:ln>
            <a:solidFill>
              <a:srgbClr val="004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rgbClr val="004700"/>
                </a:solidFill>
                <a:latin typeface="Montserrat SemiBold" panose="00000700000000000000" pitchFamily="2" charset="0"/>
              </a:rPr>
              <a:t>Alessandro Borrelli: 55</a:t>
            </a:r>
          </a:p>
        </p:txBody>
      </p:sp>
    </p:spTree>
    <p:extLst>
      <p:ext uri="{BB962C8B-B14F-4D97-AF65-F5344CB8AC3E}">
        <p14:creationId xmlns:p14="http://schemas.microsoft.com/office/powerpoint/2010/main" val="419454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A77F2262-BFA4-628D-CE8D-DE51ABB4CEC2}"/>
              </a:ext>
            </a:extLst>
          </p:cNvPr>
          <p:cNvSpPr/>
          <p:nvPr/>
        </p:nvSpPr>
        <p:spPr>
          <a:xfrm>
            <a:off x="0" y="-10884"/>
            <a:ext cx="4089240" cy="6858000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6234" y="60529"/>
            <a:ext cx="843280" cy="96069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48DA0F9-1DE7-D9B5-6FFD-0A8E98C18AA4}"/>
              </a:ext>
            </a:extLst>
          </p:cNvPr>
          <p:cNvSpPr txBox="1"/>
          <p:nvPr/>
        </p:nvSpPr>
        <p:spPr>
          <a:xfrm>
            <a:off x="516611" y="2828835"/>
            <a:ext cx="3056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bg1"/>
                </a:solidFill>
                <a:latin typeface="Montserrat SemiBold" panose="00000700000000000000" pitchFamily="2" charset="0"/>
              </a:rPr>
              <a:t>Risk</a:t>
            </a:r>
          </a:p>
          <a:p>
            <a:pPr algn="ctr"/>
            <a:r>
              <a:rPr lang="it-IT" sz="3600">
                <a:solidFill>
                  <a:schemeClr val="bg1"/>
                </a:solidFill>
                <a:latin typeface="Montserrat SemiBold" panose="00000700000000000000" pitchFamily="2" charset="0"/>
              </a:rPr>
              <a:t>Breakdown</a:t>
            </a:r>
          </a:p>
          <a:p>
            <a:pPr algn="ctr"/>
            <a:r>
              <a:rPr lang="it-IT" sz="3600" err="1">
                <a:solidFill>
                  <a:schemeClr val="bg1"/>
                </a:solidFill>
                <a:latin typeface="Montserrat SemiBold" panose="00000700000000000000" pitchFamily="2" charset="0"/>
              </a:rPr>
              <a:t>Structure</a:t>
            </a:r>
            <a:endParaRPr lang="it-IT" sz="360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39D1C6-055D-F64D-D0E4-F16F0DEBAAD5}"/>
              </a:ext>
            </a:extLst>
          </p:cNvPr>
          <p:cNvSpPr txBox="1"/>
          <p:nvPr/>
        </p:nvSpPr>
        <p:spPr>
          <a:xfrm>
            <a:off x="949514" y="319404"/>
            <a:ext cx="2917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>
                <a:ln/>
                <a:solidFill>
                  <a:schemeClr val="bg1"/>
                </a:solidFill>
                <a:latin typeface="Montserrat Black" pitchFamily="2" charset="0"/>
              </a:rPr>
              <a:t>Risk MGMT</a:t>
            </a:r>
            <a:endParaRPr lang="it-IT" sz="3200">
              <a:solidFill>
                <a:schemeClr val="bg1"/>
              </a:solidFill>
              <a:latin typeface="Montserrat Black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F590AC-C246-105D-7914-E59FB008B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239" y="447415"/>
            <a:ext cx="4805045" cy="596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5B85B46-205C-241E-E7C4-9470A9425960}"/>
              </a:ext>
            </a:extLst>
          </p:cNvPr>
          <p:cNvSpPr txBox="1"/>
          <p:nvPr/>
        </p:nvSpPr>
        <p:spPr>
          <a:xfrm>
            <a:off x="8814757" y="6554728"/>
            <a:ext cx="3381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>
                <a:latin typeface="Montserrat SemiBold" panose="00000700000000000000" pitchFamily="2" charset="0"/>
              </a:rPr>
              <a:t>Approfondimento su </a:t>
            </a:r>
            <a:r>
              <a:rPr lang="it-IT" sz="1400">
                <a:latin typeface="Montserrat SemiBold" panose="00000700000000000000" pitchFamily="2" charset="0"/>
                <a:hlinkClick r:id="rId6"/>
              </a:rPr>
              <a:t>Risk Register</a:t>
            </a:r>
            <a:endParaRPr lang="it-IT" sz="1400">
              <a:latin typeface="Montserrat SemiBold" panose="00000700000000000000" pitchFamily="2" charset="0"/>
            </a:endParaRP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857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A77F2262-BFA4-628D-CE8D-DE51ABB4CEC2}"/>
              </a:ext>
            </a:extLst>
          </p:cNvPr>
          <p:cNvSpPr/>
          <p:nvPr/>
        </p:nvSpPr>
        <p:spPr>
          <a:xfrm>
            <a:off x="0" y="1"/>
            <a:ext cx="4089240" cy="6858000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6234" y="60529"/>
            <a:ext cx="843280" cy="96069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48DA0F9-1DE7-D9B5-6FFD-0A8E98C18AA4}"/>
              </a:ext>
            </a:extLst>
          </p:cNvPr>
          <p:cNvSpPr txBox="1"/>
          <p:nvPr/>
        </p:nvSpPr>
        <p:spPr>
          <a:xfrm>
            <a:off x="516611" y="2828835"/>
            <a:ext cx="3056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bg1"/>
                </a:solidFill>
                <a:latin typeface="Montserrat SemiBold" panose="00000700000000000000" pitchFamily="2" charset="0"/>
              </a:rPr>
              <a:t>Rischi</a:t>
            </a:r>
          </a:p>
          <a:p>
            <a:pPr algn="ctr"/>
            <a:r>
              <a:rPr lang="it-IT" sz="3600">
                <a:solidFill>
                  <a:schemeClr val="bg1"/>
                </a:solidFill>
                <a:latin typeface="Montserrat SemiBold" panose="00000700000000000000" pitchFamily="2" charset="0"/>
              </a:rPr>
              <a:t>Avvenuti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39D1C6-055D-F64D-D0E4-F16F0DEBAAD5}"/>
              </a:ext>
            </a:extLst>
          </p:cNvPr>
          <p:cNvSpPr txBox="1"/>
          <p:nvPr/>
        </p:nvSpPr>
        <p:spPr>
          <a:xfrm>
            <a:off x="949514" y="319404"/>
            <a:ext cx="2917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>
                <a:ln/>
                <a:solidFill>
                  <a:schemeClr val="bg1"/>
                </a:solidFill>
                <a:latin typeface="Montserrat Black" pitchFamily="2" charset="0"/>
              </a:rPr>
              <a:t>Risk MGMT</a:t>
            </a:r>
            <a:endParaRPr lang="it-IT" sz="3200">
              <a:solidFill>
                <a:schemeClr val="bg1"/>
              </a:solidFill>
              <a:latin typeface="Montserrat Black" pitchFamily="2" charset="0"/>
            </a:endParaRPr>
          </a:p>
        </p:txBody>
      </p:sp>
      <p:graphicFrame>
        <p:nvGraphicFramePr>
          <p:cNvPr id="4" name="Tabella 5">
            <a:extLst>
              <a:ext uri="{FF2B5EF4-FFF2-40B4-BE49-F238E27FC236}">
                <a16:creationId xmlns:a16="http://schemas.microsoft.com/office/drawing/2014/main" id="{EED6192E-AD37-3024-9478-571294FFF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585408"/>
              </p:ext>
            </p:extLst>
          </p:nvPr>
        </p:nvGraphicFramePr>
        <p:xfrm>
          <a:off x="4442691" y="912417"/>
          <a:ext cx="7491004" cy="475884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5755">
                  <a:extLst>
                    <a:ext uri="{9D8B030D-6E8A-4147-A177-3AD203B41FA5}">
                      <a16:colId xmlns:a16="http://schemas.microsoft.com/office/drawing/2014/main" val="4053861572"/>
                    </a:ext>
                  </a:extLst>
                </a:gridCol>
                <a:gridCol w="3807358">
                  <a:extLst>
                    <a:ext uri="{9D8B030D-6E8A-4147-A177-3AD203B41FA5}">
                      <a16:colId xmlns:a16="http://schemas.microsoft.com/office/drawing/2014/main" val="4078660092"/>
                    </a:ext>
                  </a:extLst>
                </a:gridCol>
                <a:gridCol w="2707891">
                  <a:extLst>
                    <a:ext uri="{9D8B030D-6E8A-4147-A177-3AD203B41FA5}">
                      <a16:colId xmlns:a16="http://schemas.microsoft.com/office/drawing/2014/main" val="1290979398"/>
                    </a:ext>
                  </a:extLst>
                </a:gridCol>
              </a:tblGrid>
              <a:tr h="369725">
                <a:tc>
                  <a:txBody>
                    <a:bodyPr/>
                    <a:lstStyle/>
                    <a:p>
                      <a:r>
                        <a:rPr lang="it-IT">
                          <a:latin typeface="Montserrat SemiBold"/>
                        </a:rPr>
                        <a:t>ID</a:t>
                      </a:r>
                    </a:p>
                  </a:txBody>
                  <a:tcP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Montserrat SemiBold"/>
                        </a:rPr>
                        <a:t>Descrizione</a:t>
                      </a:r>
                    </a:p>
                  </a:txBody>
                  <a:tcP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Montserrat SemiBold"/>
                        </a:rPr>
                        <a:t>Risposte Pianificate</a:t>
                      </a:r>
                    </a:p>
                  </a:txBody>
                  <a:tcPr>
                    <a:solidFill>
                      <a:srgbClr val="00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516540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r>
                        <a:rPr lang="it-IT">
                          <a:latin typeface="Montserrat"/>
                        </a:rPr>
                        <a:t>R_QL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Montserrat"/>
                        </a:rPr>
                        <a:t>Mancanza di attenzione nella redazione dei documenti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"/>
                        </a:rPr>
                        <a:t>Monitoraggio continuo e intervento dei PM per migliorarne la qualità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792288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r>
                        <a:rPr lang="it-IT">
                          <a:latin typeface="Montserrat"/>
                        </a:rPr>
                        <a:t>R_LPP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Montserrat"/>
                        </a:rPr>
                        <a:t>Poca partecipazione o partecipazione non produttiva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"/>
                        </a:rPr>
                        <a:t>Retrospettiva e discussione su eventuali problemi relativi alla scarsa partecipazione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476852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r>
                        <a:rPr lang="it-IT">
                          <a:latin typeface="Montserrat"/>
                        </a:rPr>
                        <a:t>R_KL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Montserrat"/>
                        </a:rPr>
                        <a:t>Competenze Tecniche per la consegna finale del progetto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"/>
                        </a:rPr>
                        <a:t>I team </a:t>
                      </a:r>
                      <a:r>
                        <a:rPr lang="it-IT" err="1">
                          <a:latin typeface="Montserrat"/>
                        </a:rPr>
                        <a:t>member</a:t>
                      </a:r>
                      <a:r>
                        <a:rPr lang="it-IT">
                          <a:latin typeface="Montserrat"/>
                        </a:rPr>
                        <a:t> con carenze tecniche in uno specifico settore </a:t>
                      </a:r>
                      <a:endParaRPr lang="it-IT">
                        <a:latin typeface="Montserrat" panose="00000500000000000000" pitchFamily="2" charset="0"/>
                      </a:endParaRPr>
                    </a:p>
                    <a:p>
                      <a:pPr algn="ctr"/>
                      <a:r>
                        <a:rPr lang="it-IT">
                          <a:latin typeface="Montserrat"/>
                        </a:rPr>
                        <a:t>verranno affiancati da altri team </a:t>
                      </a:r>
                      <a:r>
                        <a:rPr lang="it-IT" err="1">
                          <a:latin typeface="Montserrat"/>
                        </a:rPr>
                        <a:t>member</a:t>
                      </a:r>
                      <a:r>
                        <a:rPr lang="it-IT">
                          <a:latin typeface="Montserrat"/>
                        </a:rPr>
                        <a:t> più esperti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564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0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E42B415-2880-6DBF-76C6-3EE69AE1A5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234623"/>
            <a:ext cx="12192000" cy="623377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C750BB-94C7-41BD-36A0-21932C4BD4A8}"/>
              </a:ext>
            </a:extLst>
          </p:cNvPr>
          <p:cNvSpPr txBox="1"/>
          <p:nvPr/>
        </p:nvSpPr>
        <p:spPr>
          <a:xfrm>
            <a:off x="1225296" y="292381"/>
            <a:ext cx="715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t-IT" sz="3200" err="1">
                <a:latin typeface="Montserrat Black" pitchFamily="2" charset="0"/>
              </a:rPr>
              <a:t>Retrospective</a:t>
            </a:r>
            <a:endParaRPr lang="it-IT" sz="3200">
              <a:latin typeface="Montserrat Black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4701" y="48606"/>
            <a:ext cx="843280" cy="960695"/>
          </a:xfrm>
          <a:prstGeom prst="rect">
            <a:avLst/>
          </a:prstGeom>
        </p:spPr>
      </p:pic>
      <p:grpSp>
        <p:nvGrpSpPr>
          <p:cNvPr id="35" name="Gruppo 34">
            <a:extLst>
              <a:ext uri="{FF2B5EF4-FFF2-40B4-BE49-F238E27FC236}">
                <a16:creationId xmlns:a16="http://schemas.microsoft.com/office/drawing/2014/main" id="{6CCEDBE5-4302-8A36-4401-97EE0C329605}"/>
              </a:ext>
            </a:extLst>
          </p:cNvPr>
          <p:cNvGrpSpPr/>
          <p:nvPr/>
        </p:nvGrpSpPr>
        <p:grpSpPr>
          <a:xfrm>
            <a:off x="373067" y="1656560"/>
            <a:ext cx="2715491" cy="2047221"/>
            <a:chOff x="373067" y="1656560"/>
            <a:chExt cx="2715491" cy="2047221"/>
          </a:xfrm>
        </p:grpSpPr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3F179EA-B481-6E7E-A03B-354E71125F2B}"/>
                </a:ext>
              </a:extLst>
            </p:cNvPr>
            <p:cNvSpPr txBox="1"/>
            <p:nvPr/>
          </p:nvSpPr>
          <p:spPr>
            <a:xfrm>
              <a:off x="373067" y="1656560"/>
              <a:ext cx="27154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0" i="0">
                  <a:solidFill>
                    <a:srgbClr val="202124"/>
                  </a:solidFill>
                  <a:effectLst/>
                  <a:latin typeface="Montserrat" panose="00000500000000000000" pitchFamily="2" charset="0"/>
                </a:rPr>
                <a:t>Lo scheduling delle attività ti è risultato sempre chiaro?</a:t>
              </a:r>
              <a:endParaRPr lang="it-IT" sz="1100">
                <a:latin typeface="Montserrat" panose="00000500000000000000" pitchFamily="2" charset="0"/>
              </a:endParaRPr>
            </a:p>
          </p:txBody>
        </p:sp>
        <p:graphicFrame>
          <p:nvGraphicFramePr>
            <p:cNvPr id="12" name="Grafico 11">
              <a:extLst>
                <a:ext uri="{FF2B5EF4-FFF2-40B4-BE49-F238E27FC236}">
                  <a16:creationId xmlns:a16="http://schemas.microsoft.com/office/drawing/2014/main" id="{C7FA703C-C889-975A-D8AC-F2B0B635418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29652897"/>
                </p:ext>
              </p:extLst>
            </p:nvPr>
          </p:nvGraphicFramePr>
          <p:xfrm>
            <a:off x="696341" y="2179780"/>
            <a:ext cx="2068945" cy="15240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0DE6EF5B-9AB9-B84B-A057-77B486642624}"/>
              </a:ext>
            </a:extLst>
          </p:cNvPr>
          <p:cNvGrpSpPr/>
          <p:nvPr/>
        </p:nvGrpSpPr>
        <p:grpSpPr>
          <a:xfrm>
            <a:off x="3234533" y="1656560"/>
            <a:ext cx="2362703" cy="2047222"/>
            <a:chOff x="3234533" y="1656560"/>
            <a:chExt cx="2362703" cy="2047222"/>
          </a:xfrm>
        </p:grpSpPr>
        <p:graphicFrame>
          <p:nvGraphicFramePr>
            <p:cNvPr id="15" name="Grafico 14">
              <a:extLst>
                <a:ext uri="{FF2B5EF4-FFF2-40B4-BE49-F238E27FC236}">
                  <a16:creationId xmlns:a16="http://schemas.microsoft.com/office/drawing/2014/main" id="{7F966D8A-CE2D-D503-F118-E5471E42384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71237401"/>
                </p:ext>
              </p:extLst>
            </p:nvPr>
          </p:nvGraphicFramePr>
          <p:xfrm>
            <a:off x="3394364" y="2179781"/>
            <a:ext cx="2068945" cy="15240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A8F42A19-AE8B-9086-26D8-089B2E788652}"/>
                </a:ext>
              </a:extLst>
            </p:cNvPr>
            <p:cNvSpPr txBox="1"/>
            <p:nvPr/>
          </p:nvSpPr>
          <p:spPr>
            <a:xfrm>
              <a:off x="3234533" y="1656560"/>
              <a:ext cx="236270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0" i="0">
                  <a:solidFill>
                    <a:srgbClr val="202124"/>
                  </a:solidFill>
                  <a:effectLst/>
                  <a:latin typeface="Montserrat" panose="00000500000000000000" pitchFamily="2" charset="0"/>
                </a:rPr>
                <a:t>I tempi di realizzazione prospettati all'inizio ti sono sembrati realistici?</a:t>
              </a:r>
              <a:endParaRPr lang="it-IT" sz="1100">
                <a:latin typeface="Montserrat" panose="00000500000000000000" pitchFamily="2" charset="0"/>
              </a:endParaRPr>
            </a:p>
          </p:txBody>
        </p: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50AC7F10-4BE7-77CC-C8C2-019E4EEA9D79}"/>
              </a:ext>
            </a:extLst>
          </p:cNvPr>
          <p:cNvGrpSpPr/>
          <p:nvPr/>
        </p:nvGrpSpPr>
        <p:grpSpPr>
          <a:xfrm>
            <a:off x="5772727" y="1656560"/>
            <a:ext cx="2715491" cy="2047221"/>
            <a:chOff x="5772727" y="1656560"/>
            <a:chExt cx="2715491" cy="2047221"/>
          </a:xfrm>
        </p:grpSpPr>
        <p:graphicFrame>
          <p:nvGraphicFramePr>
            <p:cNvPr id="16" name="Grafico 15">
              <a:extLst>
                <a:ext uri="{FF2B5EF4-FFF2-40B4-BE49-F238E27FC236}">
                  <a16:creationId xmlns:a16="http://schemas.microsoft.com/office/drawing/2014/main" id="{72604018-A306-ABA6-166F-4A66CEBFF6B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89027361"/>
                </p:ext>
              </p:extLst>
            </p:nvPr>
          </p:nvGraphicFramePr>
          <p:xfrm>
            <a:off x="6096000" y="2179780"/>
            <a:ext cx="2068945" cy="15240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DBDE9B75-8EB7-1F0F-8266-D6D48D8CF15A}"/>
                </a:ext>
              </a:extLst>
            </p:cNvPr>
            <p:cNvSpPr txBox="1"/>
            <p:nvPr/>
          </p:nvSpPr>
          <p:spPr>
            <a:xfrm>
              <a:off x="5772727" y="1656560"/>
              <a:ext cx="27154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0" i="0">
                  <a:solidFill>
                    <a:srgbClr val="202124"/>
                  </a:solidFill>
                  <a:effectLst/>
                  <a:latin typeface="Montserrat" panose="00000500000000000000" pitchFamily="2" charset="0"/>
                </a:rPr>
                <a:t>Pensi che sia stato utile avere un giorno a settimana completamente libero da meeting o task?</a:t>
              </a:r>
              <a:endParaRPr lang="it-IT" sz="1100">
                <a:latin typeface="Montserrat" panose="00000500000000000000" pitchFamily="2" charset="0"/>
              </a:endParaRPr>
            </a:p>
          </p:txBody>
        </p:sp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99B18375-4628-DD6F-F64A-D9CFCEB33C5F}"/>
              </a:ext>
            </a:extLst>
          </p:cNvPr>
          <p:cNvGrpSpPr/>
          <p:nvPr/>
        </p:nvGrpSpPr>
        <p:grpSpPr>
          <a:xfrm>
            <a:off x="8663709" y="1656560"/>
            <a:ext cx="2715491" cy="2047221"/>
            <a:chOff x="8663709" y="1656560"/>
            <a:chExt cx="2715491" cy="2047221"/>
          </a:xfrm>
        </p:grpSpPr>
        <p:graphicFrame>
          <p:nvGraphicFramePr>
            <p:cNvPr id="17" name="Grafico 16">
              <a:extLst>
                <a:ext uri="{FF2B5EF4-FFF2-40B4-BE49-F238E27FC236}">
                  <a16:creationId xmlns:a16="http://schemas.microsoft.com/office/drawing/2014/main" id="{2549C084-5CFC-936F-E4A3-27E6AF5ED2A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63680139"/>
                </p:ext>
              </p:extLst>
            </p:nvPr>
          </p:nvGraphicFramePr>
          <p:xfrm>
            <a:off x="8797636" y="2179780"/>
            <a:ext cx="2068945" cy="15240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8ACC828B-7D4E-061C-7934-E5401FD0B055}"/>
                </a:ext>
              </a:extLst>
            </p:cNvPr>
            <p:cNvSpPr txBox="1"/>
            <p:nvPr/>
          </p:nvSpPr>
          <p:spPr>
            <a:xfrm>
              <a:off x="8663709" y="1656560"/>
              <a:ext cx="27154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0" i="0">
                  <a:solidFill>
                    <a:srgbClr val="202124"/>
                  </a:solidFill>
                  <a:effectLst/>
                  <a:latin typeface="Montserrat" panose="00000500000000000000" pitchFamily="2" charset="0"/>
                </a:rPr>
                <a:t>Pensi che il carico di lavoro sia adeguato?</a:t>
              </a:r>
              <a:endParaRPr lang="it-IT" sz="1100">
                <a:latin typeface="Montserrat" panose="00000500000000000000" pitchFamily="2" charset="0"/>
              </a:endParaRP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BC988B83-6FCF-3C8C-A8F8-8252074020B9}"/>
              </a:ext>
            </a:extLst>
          </p:cNvPr>
          <p:cNvGrpSpPr/>
          <p:nvPr/>
        </p:nvGrpSpPr>
        <p:grpSpPr>
          <a:xfrm>
            <a:off x="3164156" y="3703780"/>
            <a:ext cx="2715491" cy="2047223"/>
            <a:chOff x="3164156" y="3703780"/>
            <a:chExt cx="2715491" cy="2047223"/>
          </a:xfrm>
        </p:grpSpPr>
        <p:graphicFrame>
          <p:nvGraphicFramePr>
            <p:cNvPr id="28" name="Grafico 27">
              <a:extLst>
                <a:ext uri="{FF2B5EF4-FFF2-40B4-BE49-F238E27FC236}">
                  <a16:creationId xmlns:a16="http://schemas.microsoft.com/office/drawing/2014/main" id="{31FEB83E-7544-94AA-7E26-3630050E086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93681763"/>
                </p:ext>
              </p:extLst>
            </p:nvPr>
          </p:nvGraphicFramePr>
          <p:xfrm>
            <a:off x="3452593" y="4227002"/>
            <a:ext cx="2068945" cy="15240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686F991F-03F2-8763-0F6E-542497D737B4}"/>
                </a:ext>
              </a:extLst>
            </p:cNvPr>
            <p:cNvSpPr txBox="1"/>
            <p:nvPr/>
          </p:nvSpPr>
          <p:spPr>
            <a:xfrm>
              <a:off x="3164156" y="3703780"/>
              <a:ext cx="27154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0" i="0">
                  <a:solidFill>
                    <a:srgbClr val="202124"/>
                  </a:solidFill>
                  <a:effectLst/>
                  <a:latin typeface="Montserrat" panose="00000500000000000000" pitchFamily="2" charset="0"/>
                </a:rPr>
                <a:t>Le sessioni di training (incluse quelle in laboratorio) sono state utili durante lo sviluppo del progetto?</a:t>
              </a: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59B0C10F-E6A6-5E92-EF1B-663B0285C92F}"/>
              </a:ext>
            </a:extLst>
          </p:cNvPr>
          <p:cNvGrpSpPr/>
          <p:nvPr/>
        </p:nvGrpSpPr>
        <p:grpSpPr>
          <a:xfrm>
            <a:off x="5830956" y="3703781"/>
            <a:ext cx="2715491" cy="2047221"/>
            <a:chOff x="5830956" y="3703781"/>
            <a:chExt cx="2715491" cy="2047221"/>
          </a:xfrm>
        </p:grpSpPr>
        <p:graphicFrame>
          <p:nvGraphicFramePr>
            <p:cNvPr id="29" name="Grafico 28">
              <a:extLst>
                <a:ext uri="{FF2B5EF4-FFF2-40B4-BE49-F238E27FC236}">
                  <a16:creationId xmlns:a16="http://schemas.microsoft.com/office/drawing/2014/main" id="{D8BD8E54-9F1A-0811-B0BF-E22E99545A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17030088"/>
                </p:ext>
              </p:extLst>
            </p:nvPr>
          </p:nvGraphicFramePr>
          <p:xfrm>
            <a:off x="6154229" y="4227001"/>
            <a:ext cx="2068945" cy="15240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BD1923A7-3D6C-35C5-2445-33803550F56E}"/>
                </a:ext>
              </a:extLst>
            </p:cNvPr>
            <p:cNvSpPr txBox="1"/>
            <p:nvPr/>
          </p:nvSpPr>
          <p:spPr>
            <a:xfrm>
              <a:off x="5830956" y="3703781"/>
              <a:ext cx="27154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0" i="0">
                  <a:solidFill>
                    <a:srgbClr val="202124"/>
                  </a:solidFill>
                  <a:effectLst/>
                  <a:latin typeface="Montserrat" panose="00000500000000000000" pitchFamily="2" charset="0"/>
                </a:rPr>
                <a:t>Pensi che l'utilizzo della Suite Microsoft (OneDrive, Word ed Excel) sia stata utile?</a:t>
              </a:r>
            </a:p>
          </p:txBody>
        </p: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7E449B75-F587-95BC-156F-690F8A64FF4C}"/>
              </a:ext>
            </a:extLst>
          </p:cNvPr>
          <p:cNvGrpSpPr/>
          <p:nvPr/>
        </p:nvGrpSpPr>
        <p:grpSpPr>
          <a:xfrm>
            <a:off x="8721938" y="3703781"/>
            <a:ext cx="2715491" cy="2047221"/>
            <a:chOff x="8721938" y="3703781"/>
            <a:chExt cx="2715491" cy="2047221"/>
          </a:xfrm>
        </p:grpSpPr>
        <p:graphicFrame>
          <p:nvGraphicFramePr>
            <p:cNvPr id="30" name="Grafico 29">
              <a:extLst>
                <a:ext uri="{FF2B5EF4-FFF2-40B4-BE49-F238E27FC236}">
                  <a16:creationId xmlns:a16="http://schemas.microsoft.com/office/drawing/2014/main" id="{E383623C-C909-30C2-4FA2-06CDEF425C1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59375754"/>
                </p:ext>
              </p:extLst>
            </p:nvPr>
          </p:nvGraphicFramePr>
          <p:xfrm>
            <a:off x="8855865" y="4227001"/>
            <a:ext cx="2068945" cy="15240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15FDD777-1DFE-CD0D-B1F6-D1744F68A196}"/>
                </a:ext>
              </a:extLst>
            </p:cNvPr>
            <p:cNvSpPr txBox="1"/>
            <p:nvPr/>
          </p:nvSpPr>
          <p:spPr>
            <a:xfrm>
              <a:off x="8721938" y="3703781"/>
              <a:ext cx="27154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0" i="0">
                  <a:solidFill>
                    <a:srgbClr val="202124"/>
                  </a:solidFill>
                  <a:effectLst/>
                  <a:latin typeface="Montserrat" panose="00000500000000000000" pitchFamily="2" charset="0"/>
                </a:rPr>
                <a:t>Avevi mai utilizzato </a:t>
              </a:r>
              <a:r>
                <a:rPr lang="it-IT" sz="1100" b="0" i="0" err="1">
                  <a:solidFill>
                    <a:srgbClr val="202124"/>
                  </a:solidFill>
                  <a:effectLst/>
                  <a:latin typeface="Montserrat" panose="00000500000000000000" pitchFamily="2" charset="0"/>
                </a:rPr>
                <a:t>JUnit</a:t>
              </a:r>
              <a:r>
                <a:rPr lang="it-IT" sz="1100" b="0" i="0">
                  <a:solidFill>
                    <a:srgbClr val="202124"/>
                  </a:solidFill>
                  <a:effectLst/>
                  <a:latin typeface="Montserrat" panose="00000500000000000000" pitchFamily="2" charset="0"/>
                </a:rPr>
                <a:t>?</a:t>
              </a:r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55E66A49-AB3F-665F-AF99-A455D2BEF7D4}"/>
              </a:ext>
            </a:extLst>
          </p:cNvPr>
          <p:cNvGrpSpPr/>
          <p:nvPr/>
        </p:nvGrpSpPr>
        <p:grpSpPr>
          <a:xfrm>
            <a:off x="497355" y="3703780"/>
            <a:ext cx="2715491" cy="2047222"/>
            <a:chOff x="497355" y="3703780"/>
            <a:chExt cx="2715491" cy="2047222"/>
          </a:xfrm>
        </p:grpSpPr>
        <p:graphicFrame>
          <p:nvGraphicFramePr>
            <p:cNvPr id="27" name="Grafico 26">
              <a:extLst>
                <a:ext uri="{FF2B5EF4-FFF2-40B4-BE49-F238E27FC236}">
                  <a16:creationId xmlns:a16="http://schemas.microsoft.com/office/drawing/2014/main" id="{F976AF39-C9AA-0D5D-2972-088F7162BA8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57342336"/>
                </p:ext>
              </p:extLst>
            </p:nvPr>
          </p:nvGraphicFramePr>
          <p:xfrm>
            <a:off x="754570" y="4227001"/>
            <a:ext cx="2068945" cy="15240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CE74DB6F-9CA4-BA6A-DEC1-E98643D3A43D}"/>
                </a:ext>
              </a:extLst>
            </p:cNvPr>
            <p:cNvSpPr txBox="1"/>
            <p:nvPr/>
          </p:nvSpPr>
          <p:spPr>
            <a:xfrm>
              <a:off x="497355" y="3703780"/>
              <a:ext cx="27154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0" i="0">
                  <a:solidFill>
                    <a:srgbClr val="202124"/>
                  </a:solidFill>
                  <a:effectLst/>
                  <a:latin typeface="Montserrat" panose="00000500000000000000" pitchFamily="2" charset="0"/>
                </a:rPr>
                <a:t>Pensi che l'utilizzo di un Modello AGILE potesse rendere l'esperienza di sviluppo migliore?</a:t>
              </a:r>
              <a:endParaRPr lang="it-IT" sz="1100"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E42B415-2880-6DBF-76C6-3EE69AE1A5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234623"/>
            <a:ext cx="12192000" cy="623377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C750BB-94C7-41BD-36A0-21932C4BD4A8}"/>
              </a:ext>
            </a:extLst>
          </p:cNvPr>
          <p:cNvSpPr txBox="1"/>
          <p:nvPr/>
        </p:nvSpPr>
        <p:spPr>
          <a:xfrm>
            <a:off x="1225296" y="292381"/>
            <a:ext cx="715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t-IT" sz="3200" err="1">
                <a:latin typeface="Montserrat Black" pitchFamily="2" charset="0"/>
              </a:rPr>
              <a:t>Retrospective</a:t>
            </a:r>
            <a:endParaRPr lang="it-IT" sz="3200">
              <a:latin typeface="Montserrat Black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4701" y="48606"/>
            <a:ext cx="843280" cy="96069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CD2CCE3-EC42-13CA-54AF-BD20406C9075}"/>
              </a:ext>
            </a:extLst>
          </p:cNvPr>
          <p:cNvSpPr txBox="1"/>
          <p:nvPr/>
        </p:nvSpPr>
        <p:spPr>
          <a:xfrm>
            <a:off x="696341" y="2828835"/>
            <a:ext cx="2650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Montserrat" panose="00000500000000000000" pitchFamily="2" charset="0"/>
              </a:rPr>
              <a:t>Cosa ne pensi di</a:t>
            </a:r>
          </a:p>
          <a:p>
            <a:r>
              <a:rPr lang="it-IT" sz="5400">
                <a:latin typeface="Montserrat SemiBold" panose="00000700000000000000" pitchFamily="2" charset="0"/>
              </a:rPr>
              <a:t>Slack</a:t>
            </a:r>
            <a:r>
              <a:rPr lang="it-IT">
                <a:latin typeface="Montserrat" panose="00000500000000000000" pitchFamily="2" charset="0"/>
              </a:rPr>
              <a:t>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3D7A32-98C1-2012-E412-55782804E558}"/>
              </a:ext>
            </a:extLst>
          </p:cNvPr>
          <p:cNvSpPr txBox="1"/>
          <p:nvPr/>
        </p:nvSpPr>
        <p:spPr>
          <a:xfrm>
            <a:off x="4000583" y="1379899"/>
            <a:ext cx="508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b="0" i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«Slack è un pò tedioso»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93CB4D8-9A7D-68FC-B346-5E52088CD767}"/>
              </a:ext>
            </a:extLst>
          </p:cNvPr>
          <p:cNvSpPr txBox="1"/>
          <p:nvPr/>
        </p:nvSpPr>
        <p:spPr>
          <a:xfrm>
            <a:off x="3837328" y="2624992"/>
            <a:ext cx="508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b="0" i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«Un ottimo ambiente di comunicazione, ha influito parzialmente allo sviluppo dato che è stato usato principalmente per le comunicazioni importanti.»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435C2B4-F3CA-4FEE-FDEE-3C00598F9329}"/>
              </a:ext>
            </a:extLst>
          </p:cNvPr>
          <p:cNvSpPr txBox="1"/>
          <p:nvPr/>
        </p:nvSpPr>
        <p:spPr>
          <a:xfrm>
            <a:off x="7102764" y="3920535"/>
            <a:ext cx="5089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b="0" i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«Slack è un ottimo strumento per comunicare aggiornamenti giorno per giorno sullo sviluppo del progetto. Secondo me ha influito molto.»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76D1CA-A67B-7FEB-6F17-894E190E1205}"/>
              </a:ext>
            </a:extLst>
          </p:cNvPr>
          <p:cNvSpPr txBox="1"/>
          <p:nvPr/>
        </p:nvSpPr>
        <p:spPr>
          <a:xfrm>
            <a:off x="7312011" y="1564281"/>
            <a:ext cx="508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b="0" i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«Slack è stato utile per la condivisione delle agende e minute dei meeting»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C5108C5-7C27-82FA-A933-7D9E2CF5DBF9}"/>
              </a:ext>
            </a:extLst>
          </p:cNvPr>
          <p:cNvSpPr txBox="1"/>
          <p:nvPr/>
        </p:nvSpPr>
        <p:spPr>
          <a:xfrm>
            <a:off x="3837328" y="5098809"/>
            <a:ext cx="5089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b="0" i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«Slack è un buono strumento di comunicazioni che ha aiutato nella comunicazione tra PM e stakeholder»</a:t>
            </a:r>
          </a:p>
        </p:txBody>
      </p:sp>
    </p:spTree>
    <p:extLst>
      <p:ext uri="{BB962C8B-B14F-4D97-AF65-F5344CB8AC3E}">
        <p14:creationId xmlns:p14="http://schemas.microsoft.com/office/powerpoint/2010/main" val="297041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E42B415-2880-6DBF-76C6-3EE69AE1A5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234623"/>
            <a:ext cx="12192000" cy="623377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C750BB-94C7-41BD-36A0-21932C4BD4A8}"/>
              </a:ext>
            </a:extLst>
          </p:cNvPr>
          <p:cNvSpPr txBox="1"/>
          <p:nvPr/>
        </p:nvSpPr>
        <p:spPr>
          <a:xfrm>
            <a:off x="1225296" y="292381"/>
            <a:ext cx="715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t-IT" sz="3200" err="1">
                <a:latin typeface="Montserrat Black" pitchFamily="2" charset="0"/>
              </a:rPr>
              <a:t>Retrospective</a:t>
            </a:r>
            <a:endParaRPr lang="it-IT" sz="3200">
              <a:latin typeface="Montserrat Black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4701" y="48606"/>
            <a:ext cx="843280" cy="96069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CD2CCE3-EC42-13CA-54AF-BD20406C9075}"/>
              </a:ext>
            </a:extLst>
          </p:cNvPr>
          <p:cNvSpPr txBox="1"/>
          <p:nvPr/>
        </p:nvSpPr>
        <p:spPr>
          <a:xfrm>
            <a:off x="696340" y="2828835"/>
            <a:ext cx="3140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Montserrat" panose="00000500000000000000" pitchFamily="2" charset="0"/>
              </a:rPr>
              <a:t>Cosa ne pensi di</a:t>
            </a:r>
          </a:p>
          <a:p>
            <a:r>
              <a:rPr lang="it-IT" sz="5400">
                <a:latin typeface="Montserrat SemiBold" panose="00000700000000000000" pitchFamily="2" charset="0"/>
              </a:rPr>
              <a:t>Discord</a:t>
            </a:r>
            <a:r>
              <a:rPr lang="it-IT">
                <a:latin typeface="Montserrat" panose="00000500000000000000" pitchFamily="2" charset="0"/>
              </a:rPr>
              <a:t>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3D7A32-98C1-2012-E412-55782804E558}"/>
              </a:ext>
            </a:extLst>
          </p:cNvPr>
          <p:cNvSpPr txBox="1"/>
          <p:nvPr/>
        </p:nvSpPr>
        <p:spPr>
          <a:xfrm>
            <a:off x="8380428" y="5302657"/>
            <a:ext cx="372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rgbClr val="202124"/>
                </a:solidFill>
                <a:latin typeface="Roboto" panose="02000000000000000000" pitchFamily="2" charset="0"/>
              </a:rPr>
              <a:t>«Ho usato molto Discord, sia per le comunicazioni formali che non</a:t>
            </a:r>
            <a:r>
              <a:rPr lang="it-IT" b="0" i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»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93CB4D8-9A7D-68FC-B346-5E52088CD767}"/>
              </a:ext>
            </a:extLst>
          </p:cNvPr>
          <p:cNvSpPr txBox="1"/>
          <p:nvPr/>
        </p:nvSpPr>
        <p:spPr>
          <a:xfrm>
            <a:off x="6948173" y="2828835"/>
            <a:ext cx="508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rgbClr val="202124"/>
                </a:solidFill>
                <a:latin typeface="Roboto" panose="02000000000000000000" pitchFamily="2" charset="0"/>
              </a:rPr>
              <a:t>«Discord è stato uno strumento fondamentale utilizzato molto per comunicazione soprattutto con i miei compagni di progetto. A mio parere è stato molto importante ed utile.»</a:t>
            </a:r>
            <a:endParaRPr lang="it-IT" b="0" i="1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435C2B4-F3CA-4FEE-FDEE-3C00598F9329}"/>
              </a:ext>
            </a:extLst>
          </p:cNvPr>
          <p:cNvSpPr txBox="1"/>
          <p:nvPr/>
        </p:nvSpPr>
        <p:spPr>
          <a:xfrm>
            <a:off x="3881319" y="2023739"/>
            <a:ext cx="508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rgbClr val="202124"/>
                </a:solidFill>
                <a:latin typeface="Roboto" panose="02000000000000000000" pitchFamily="2" charset="0"/>
              </a:rPr>
              <a:t>«Discord è stato fondamentale per la comunicazione con i TM e PM</a:t>
            </a:r>
            <a:r>
              <a:rPr lang="it-IT" b="0" i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»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76D1CA-A67B-7FEB-6F17-894E190E1205}"/>
              </a:ext>
            </a:extLst>
          </p:cNvPr>
          <p:cNvSpPr txBox="1"/>
          <p:nvPr/>
        </p:nvSpPr>
        <p:spPr>
          <a:xfrm>
            <a:off x="7102764" y="885792"/>
            <a:ext cx="5089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rgbClr val="202124"/>
                </a:solidFill>
                <a:latin typeface="Roboto" panose="02000000000000000000" pitchFamily="2" charset="0"/>
              </a:rPr>
              <a:t>«Discord è stata una rivoluzione per quanto riguarda la comunicazione, è stato fondamentale per tutto lo sviluppo del progetto</a:t>
            </a:r>
            <a:r>
              <a:rPr lang="it-IT" b="0" i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»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C5108C5-7C27-82FA-A933-7D9E2CF5DBF9}"/>
              </a:ext>
            </a:extLst>
          </p:cNvPr>
          <p:cNvSpPr txBox="1"/>
          <p:nvPr/>
        </p:nvSpPr>
        <p:spPr>
          <a:xfrm>
            <a:off x="3837327" y="4187929"/>
            <a:ext cx="508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rgbClr val="202124"/>
                </a:solidFill>
                <a:latin typeface="Roboto" panose="02000000000000000000" pitchFamily="2" charset="0"/>
              </a:rPr>
              <a:t>«Discord è stato veramente fondamentale per il nostro progetto, consente una comunicazione efficace e ci ha consentito di effettuare meeting a distanza»</a:t>
            </a:r>
            <a:endParaRPr lang="it-IT" b="0" i="1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63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E42B415-2880-6DBF-76C6-3EE69AE1A5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234623"/>
            <a:ext cx="12192000" cy="623377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C750BB-94C7-41BD-36A0-21932C4BD4A8}"/>
              </a:ext>
            </a:extLst>
          </p:cNvPr>
          <p:cNvSpPr txBox="1"/>
          <p:nvPr/>
        </p:nvSpPr>
        <p:spPr>
          <a:xfrm>
            <a:off x="1225296" y="292381"/>
            <a:ext cx="715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t-IT" sz="3200" err="1">
                <a:latin typeface="Montserrat Black" pitchFamily="2" charset="0"/>
              </a:rPr>
              <a:t>Retrospective</a:t>
            </a:r>
            <a:endParaRPr lang="it-IT" sz="3200">
              <a:latin typeface="Montserrat Black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4701" y="48606"/>
            <a:ext cx="843280" cy="96069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CD2CCE3-EC42-13CA-54AF-BD20406C9075}"/>
              </a:ext>
            </a:extLst>
          </p:cNvPr>
          <p:cNvSpPr txBox="1"/>
          <p:nvPr/>
        </p:nvSpPr>
        <p:spPr>
          <a:xfrm>
            <a:off x="696340" y="2828835"/>
            <a:ext cx="3140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Montserrat" panose="00000500000000000000" pitchFamily="2" charset="0"/>
              </a:rPr>
              <a:t>E’ stato facile comunicare con i tuoi</a:t>
            </a:r>
          </a:p>
          <a:p>
            <a:r>
              <a:rPr lang="it-IT" sz="5400">
                <a:latin typeface="Montserrat SemiBold" panose="00000700000000000000" pitchFamily="2" charset="0"/>
              </a:rPr>
              <a:t>PM</a:t>
            </a:r>
            <a:r>
              <a:rPr lang="it-IT">
                <a:latin typeface="Montserrat" panose="00000500000000000000" pitchFamily="2" charset="0"/>
              </a:rPr>
              <a:t>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3D7A32-98C1-2012-E412-55782804E558}"/>
              </a:ext>
            </a:extLst>
          </p:cNvPr>
          <p:cNvSpPr txBox="1"/>
          <p:nvPr/>
        </p:nvSpPr>
        <p:spPr>
          <a:xfrm>
            <a:off x="6425937" y="4568579"/>
            <a:ext cx="5310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rgbClr val="202124"/>
                </a:solidFill>
                <a:latin typeface="Roboto" panose="02000000000000000000" pitchFamily="2" charset="0"/>
              </a:rPr>
              <a:t>«È stato veramente facile relazionarmi con i PM sono dei bravi ragazzi molto socievoli e molto disponibili e questa comunicazione ha sempre portato a dei risultati ed è stata molto costruttiva</a:t>
            </a:r>
            <a:r>
              <a:rPr lang="it-IT" b="0" i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»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93CB4D8-9A7D-68FC-B346-5E52088CD767}"/>
              </a:ext>
            </a:extLst>
          </p:cNvPr>
          <p:cNvSpPr txBox="1"/>
          <p:nvPr/>
        </p:nvSpPr>
        <p:spPr>
          <a:xfrm>
            <a:off x="7460237" y="3556763"/>
            <a:ext cx="508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rgbClr val="202124"/>
                </a:solidFill>
                <a:latin typeface="Roboto" panose="02000000000000000000" pitchFamily="2" charset="0"/>
              </a:rPr>
              <a:t>«Si lo è sempre stato.»</a:t>
            </a:r>
            <a:endParaRPr lang="it-IT" b="0" i="1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435C2B4-F3CA-4FEE-FDEE-3C00598F9329}"/>
              </a:ext>
            </a:extLst>
          </p:cNvPr>
          <p:cNvSpPr txBox="1"/>
          <p:nvPr/>
        </p:nvSpPr>
        <p:spPr>
          <a:xfrm>
            <a:off x="4558146" y="2507311"/>
            <a:ext cx="508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rgbClr val="202124"/>
                </a:solidFill>
                <a:latin typeface="Roboto" panose="02000000000000000000" pitchFamily="2" charset="0"/>
              </a:rPr>
              <a:t>«sono stati sempre disponibili e i loro aiuti son stati sempre esaustivi</a:t>
            </a:r>
            <a:r>
              <a:rPr lang="it-IT" b="0" i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»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76D1CA-A67B-7FEB-6F17-894E190E1205}"/>
              </a:ext>
            </a:extLst>
          </p:cNvPr>
          <p:cNvSpPr txBox="1"/>
          <p:nvPr/>
        </p:nvSpPr>
        <p:spPr>
          <a:xfrm>
            <a:off x="6811713" y="1304957"/>
            <a:ext cx="508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rgbClr val="202124"/>
                </a:solidFill>
                <a:latin typeface="Roboto" panose="02000000000000000000" pitchFamily="2" charset="0"/>
              </a:rPr>
              <a:t>«la comunicazione è stata sempre eccellente in quasi tutti gli aspetti</a:t>
            </a:r>
            <a:r>
              <a:rPr lang="it-IT" b="0" i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»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C5108C5-7C27-82FA-A933-7D9E2CF5DBF9}"/>
              </a:ext>
            </a:extLst>
          </p:cNvPr>
          <p:cNvSpPr txBox="1"/>
          <p:nvPr/>
        </p:nvSpPr>
        <p:spPr>
          <a:xfrm>
            <a:off x="4267095" y="4022478"/>
            <a:ext cx="508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rgbClr val="202124"/>
                </a:solidFill>
                <a:latin typeface="Roboto" panose="02000000000000000000" pitchFamily="2" charset="0"/>
              </a:rPr>
              <a:t>«Si»</a:t>
            </a:r>
            <a:endParaRPr lang="it-IT" b="0" i="1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2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lemento grafico 19" descr="Albero caducifoglio contorno">
            <a:extLst>
              <a:ext uri="{FF2B5EF4-FFF2-40B4-BE49-F238E27FC236}">
                <a16:creationId xmlns:a16="http://schemas.microsoft.com/office/drawing/2014/main" id="{91DBBBAB-C504-A00B-76BD-0A59629D0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38473" y="29759"/>
            <a:ext cx="843280" cy="960695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1E17BEB-F495-CA4A-1EC2-B06C7A7F2E7D}"/>
              </a:ext>
            </a:extLst>
          </p:cNvPr>
          <p:cNvSpPr txBox="1"/>
          <p:nvPr/>
        </p:nvSpPr>
        <p:spPr>
          <a:xfrm>
            <a:off x="6331918" y="217720"/>
            <a:ext cx="54272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3200">
                <a:ln/>
                <a:solidFill>
                  <a:schemeClr val="tx1">
                    <a:lumMod val="75000"/>
                    <a:lumOff val="25000"/>
                  </a:schemeClr>
                </a:solidFill>
                <a:latin typeface="Montserrat Black" pitchFamily="2" charset="0"/>
              </a:rPr>
              <a:t>Per chi</a:t>
            </a:r>
            <a:endParaRPr lang="it-IT" sz="3200">
              <a:latin typeface="Montserrat Black" pitchFamily="2" charset="0"/>
            </a:endParaRPr>
          </a:p>
        </p:txBody>
      </p:sp>
      <p:pic>
        <p:nvPicPr>
          <p:cNvPr id="2050" name="Picture 2" descr="EEA logo compact colors EN Large (png) — European Environment Agency">
            <a:extLst>
              <a:ext uri="{FF2B5EF4-FFF2-40B4-BE49-F238E27FC236}">
                <a16:creationId xmlns:a16="http://schemas.microsoft.com/office/drawing/2014/main" id="{80DEB5AE-DFB2-A8D7-7A25-8BDC8C340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95" y="1666673"/>
            <a:ext cx="8835009" cy="463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369A761F-225D-B586-F576-ED34BD5515AA}"/>
              </a:ext>
            </a:extLst>
          </p:cNvPr>
          <p:cNvSpPr>
            <a:spLocks/>
          </p:cNvSpPr>
          <p:nvPr/>
        </p:nvSpPr>
        <p:spPr>
          <a:xfrm>
            <a:off x="0" y="1113728"/>
            <a:ext cx="12192000" cy="5744271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47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E42B415-2880-6DBF-76C6-3EE69AE1A5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234623"/>
            <a:ext cx="12192000" cy="623377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C750BB-94C7-41BD-36A0-21932C4BD4A8}"/>
              </a:ext>
            </a:extLst>
          </p:cNvPr>
          <p:cNvSpPr txBox="1"/>
          <p:nvPr/>
        </p:nvSpPr>
        <p:spPr>
          <a:xfrm>
            <a:off x="1225296" y="292381"/>
            <a:ext cx="715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t-IT" sz="3200" err="1">
                <a:latin typeface="Montserrat Black" pitchFamily="2" charset="0"/>
              </a:rPr>
              <a:t>Retrospective</a:t>
            </a:r>
            <a:endParaRPr lang="it-IT" sz="3200">
              <a:latin typeface="Montserrat Black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4701" y="48606"/>
            <a:ext cx="843280" cy="96069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CD2CCE3-EC42-13CA-54AF-BD20406C9075}"/>
              </a:ext>
            </a:extLst>
          </p:cNvPr>
          <p:cNvSpPr txBox="1"/>
          <p:nvPr/>
        </p:nvSpPr>
        <p:spPr>
          <a:xfrm>
            <a:off x="696340" y="2828835"/>
            <a:ext cx="3140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Montserrat" panose="00000500000000000000" pitchFamily="2" charset="0"/>
              </a:rPr>
              <a:t>Dai un voto ai tuoi</a:t>
            </a:r>
          </a:p>
          <a:p>
            <a:r>
              <a:rPr lang="it-IT" sz="5400">
                <a:latin typeface="Montserrat SemiBold" panose="00000700000000000000" pitchFamily="2" charset="0"/>
              </a:rPr>
              <a:t>PM</a:t>
            </a:r>
            <a:endParaRPr lang="it-IT">
              <a:latin typeface="Montserrat" panose="00000500000000000000" pitchFamily="2" charset="0"/>
            </a:endParaRP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E84BA634-D415-9AEB-EED7-C0475464C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4019612"/>
              </p:ext>
            </p:extLst>
          </p:nvPr>
        </p:nvGraphicFramePr>
        <p:xfrm>
          <a:off x="4318636" y="1453896"/>
          <a:ext cx="6471284" cy="4145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6DC7924-E203-085B-30CD-2B36B5771D44}"/>
              </a:ext>
            </a:extLst>
          </p:cNvPr>
          <p:cNvSpPr txBox="1"/>
          <p:nvPr/>
        </p:nvSpPr>
        <p:spPr>
          <a:xfrm>
            <a:off x="6460769" y="5501592"/>
            <a:ext cx="2187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Montserrat" panose="00000500000000000000" pitchFamily="2" charset="0"/>
              </a:rPr>
              <a:t>voto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FD9F76C-FA67-D8B6-3007-FADD113C7626}"/>
              </a:ext>
            </a:extLst>
          </p:cNvPr>
          <p:cNvSpPr txBox="1"/>
          <p:nvPr/>
        </p:nvSpPr>
        <p:spPr>
          <a:xfrm rot="16200000">
            <a:off x="2984473" y="2944115"/>
            <a:ext cx="2187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Montserrat" panose="00000500000000000000" pitchFamily="2" charset="0"/>
              </a:rPr>
              <a:t># voti</a:t>
            </a:r>
          </a:p>
        </p:txBody>
      </p:sp>
    </p:spTree>
    <p:extLst>
      <p:ext uri="{BB962C8B-B14F-4D97-AF65-F5344CB8AC3E}">
        <p14:creationId xmlns:p14="http://schemas.microsoft.com/office/powerpoint/2010/main" val="320313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E42B415-2880-6DBF-76C6-3EE69AE1A5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234623"/>
            <a:ext cx="12192000" cy="623377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C750BB-94C7-41BD-36A0-21932C4BD4A8}"/>
              </a:ext>
            </a:extLst>
          </p:cNvPr>
          <p:cNvSpPr txBox="1"/>
          <p:nvPr/>
        </p:nvSpPr>
        <p:spPr>
          <a:xfrm>
            <a:off x="1225296" y="292381"/>
            <a:ext cx="715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t-IT" sz="3200" err="1">
                <a:latin typeface="Montserrat Black" pitchFamily="2" charset="0"/>
              </a:rPr>
              <a:t>Retrospective</a:t>
            </a:r>
            <a:endParaRPr lang="it-IT" sz="3200">
              <a:latin typeface="Montserrat Black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4701" y="48606"/>
            <a:ext cx="843280" cy="96069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CD2CCE3-EC42-13CA-54AF-BD20406C9075}"/>
              </a:ext>
            </a:extLst>
          </p:cNvPr>
          <p:cNvSpPr txBox="1"/>
          <p:nvPr/>
        </p:nvSpPr>
        <p:spPr>
          <a:xfrm>
            <a:off x="696340" y="2828835"/>
            <a:ext cx="324314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Montserrat" panose="00000500000000000000" pitchFamily="2" charset="0"/>
              </a:rPr>
              <a:t>Quanto il carico di lavoro è</a:t>
            </a:r>
          </a:p>
          <a:p>
            <a:r>
              <a:rPr lang="it-IT" sz="4000">
                <a:latin typeface="Montserrat SemiBold" panose="00000700000000000000" pitchFamily="2" charset="0"/>
              </a:rPr>
              <a:t>Adeguato?</a:t>
            </a:r>
            <a:endParaRPr lang="it-IT" sz="1200">
              <a:latin typeface="Montserrat" panose="00000500000000000000" pitchFamily="2" charset="0"/>
            </a:endParaRP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E84BA634-D415-9AEB-EED7-C0475464C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746871"/>
              </p:ext>
            </p:extLst>
          </p:nvPr>
        </p:nvGraphicFramePr>
        <p:xfrm>
          <a:off x="4318636" y="1453896"/>
          <a:ext cx="6471284" cy="4145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6DC7924-E203-085B-30CD-2B36B5771D44}"/>
              </a:ext>
            </a:extLst>
          </p:cNvPr>
          <p:cNvSpPr txBox="1"/>
          <p:nvPr/>
        </p:nvSpPr>
        <p:spPr>
          <a:xfrm>
            <a:off x="6460769" y="5501592"/>
            <a:ext cx="2187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Montserrat" panose="00000500000000000000" pitchFamily="2" charset="0"/>
              </a:rPr>
              <a:t>voto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FD9F76C-FA67-D8B6-3007-FADD113C7626}"/>
              </a:ext>
            </a:extLst>
          </p:cNvPr>
          <p:cNvSpPr txBox="1"/>
          <p:nvPr/>
        </p:nvSpPr>
        <p:spPr>
          <a:xfrm rot="16200000">
            <a:off x="2984473" y="2944115"/>
            <a:ext cx="2187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Montserrat" panose="00000500000000000000" pitchFamily="2" charset="0"/>
              </a:rPr>
              <a:t># voti</a:t>
            </a:r>
          </a:p>
        </p:txBody>
      </p:sp>
    </p:spTree>
    <p:extLst>
      <p:ext uri="{BB962C8B-B14F-4D97-AF65-F5344CB8AC3E}">
        <p14:creationId xmlns:p14="http://schemas.microsoft.com/office/powerpoint/2010/main" val="217470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E42B415-2880-6DBF-76C6-3EE69AE1A5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234623"/>
            <a:ext cx="12192000" cy="623377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C750BB-94C7-41BD-36A0-21932C4BD4A8}"/>
              </a:ext>
            </a:extLst>
          </p:cNvPr>
          <p:cNvSpPr txBox="1"/>
          <p:nvPr/>
        </p:nvSpPr>
        <p:spPr>
          <a:xfrm>
            <a:off x="1225296" y="292381"/>
            <a:ext cx="715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t-IT" sz="3200" err="1">
                <a:latin typeface="Montserrat Black" pitchFamily="2" charset="0"/>
              </a:rPr>
              <a:t>Retrospective</a:t>
            </a:r>
            <a:endParaRPr lang="it-IT" sz="3200">
              <a:latin typeface="Montserrat Black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4701" y="48606"/>
            <a:ext cx="843280" cy="96069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CD2CCE3-EC42-13CA-54AF-BD20406C9075}"/>
              </a:ext>
            </a:extLst>
          </p:cNvPr>
          <p:cNvSpPr txBox="1"/>
          <p:nvPr/>
        </p:nvSpPr>
        <p:spPr>
          <a:xfrm>
            <a:off x="696340" y="2828835"/>
            <a:ext cx="3570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Montserrat" panose="00000500000000000000" pitchFamily="2" charset="0"/>
              </a:rPr>
              <a:t>Qual è stato il tuo più grande</a:t>
            </a:r>
          </a:p>
          <a:p>
            <a:r>
              <a:rPr lang="it-IT" sz="5400">
                <a:latin typeface="Montserrat SemiBold" panose="00000700000000000000" pitchFamily="2" charset="0"/>
              </a:rPr>
              <a:t>Ostacolo</a:t>
            </a:r>
            <a:r>
              <a:rPr lang="it-IT">
                <a:latin typeface="Montserrat" panose="00000500000000000000" pitchFamily="2" charset="0"/>
              </a:rPr>
              <a:t>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3D7A32-98C1-2012-E412-55782804E558}"/>
              </a:ext>
            </a:extLst>
          </p:cNvPr>
          <p:cNvSpPr txBox="1"/>
          <p:nvPr/>
        </p:nvSpPr>
        <p:spPr>
          <a:xfrm>
            <a:off x="6811713" y="4662123"/>
            <a:ext cx="5310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rgbClr val="202124"/>
                </a:solidFill>
                <a:latin typeface="Roboto" panose="02000000000000000000" pitchFamily="2" charset="0"/>
              </a:rPr>
              <a:t>«L'ostacolo più grande si è verificato durante la fase di implementazione, ci sono state piccole problematiche ma grazie alla comunicazione, al lavoro di gruppo ed a volte guide dai PM siamo riusciti a superare tutto</a:t>
            </a:r>
            <a:r>
              <a:rPr lang="it-IT" b="0" i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»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93CB4D8-9A7D-68FC-B346-5E52088CD767}"/>
              </a:ext>
            </a:extLst>
          </p:cNvPr>
          <p:cNvSpPr txBox="1"/>
          <p:nvPr/>
        </p:nvSpPr>
        <p:spPr>
          <a:xfrm>
            <a:off x="7032501" y="2545031"/>
            <a:ext cx="508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rgbClr val="202124"/>
                </a:solidFill>
                <a:latin typeface="Roboto" panose="02000000000000000000" pitchFamily="2" charset="0"/>
              </a:rPr>
              <a:t>«Rispettare i tempi, è stato un primo ostacolo, l'ho superato impegnandomi di più.»</a:t>
            </a:r>
            <a:endParaRPr lang="it-IT" b="0" i="1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435C2B4-F3CA-4FEE-FDEE-3C00598F9329}"/>
              </a:ext>
            </a:extLst>
          </p:cNvPr>
          <p:cNvSpPr txBox="1"/>
          <p:nvPr/>
        </p:nvSpPr>
        <p:spPr>
          <a:xfrm>
            <a:off x="4680694" y="1951288"/>
            <a:ext cx="508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rgbClr val="202124"/>
                </a:solidFill>
                <a:latin typeface="Roboto" panose="02000000000000000000" pitchFamily="2" charset="0"/>
              </a:rPr>
              <a:t>«Rispettare i tempi</a:t>
            </a:r>
            <a:r>
              <a:rPr lang="it-IT" b="0" i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»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76D1CA-A67B-7FEB-6F17-894E190E1205}"/>
              </a:ext>
            </a:extLst>
          </p:cNvPr>
          <p:cNvSpPr txBox="1"/>
          <p:nvPr/>
        </p:nvSpPr>
        <p:spPr>
          <a:xfrm>
            <a:off x="7102764" y="1091056"/>
            <a:ext cx="508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rgbClr val="202124"/>
                </a:solidFill>
                <a:latin typeface="Roboto" panose="02000000000000000000" pitchFamily="2" charset="0"/>
              </a:rPr>
              <a:t>«La comunicazione tra TM, piano piano li abbiamo risolti</a:t>
            </a:r>
            <a:r>
              <a:rPr lang="it-IT" b="0" i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»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C5108C5-7C27-82FA-A933-7D9E2CF5DBF9}"/>
              </a:ext>
            </a:extLst>
          </p:cNvPr>
          <p:cNvSpPr txBox="1"/>
          <p:nvPr/>
        </p:nvSpPr>
        <p:spPr>
          <a:xfrm>
            <a:off x="4267095" y="3750818"/>
            <a:ext cx="5089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rgbClr val="202124"/>
                </a:solidFill>
                <a:latin typeface="Roboto" panose="02000000000000000000" pitchFamily="2" charset="0"/>
              </a:rPr>
              <a:t>«Mettere d'accordo tutti i TM. È stato risolto discutendo su quale sarebbe stata la soluzione migliore»</a:t>
            </a:r>
            <a:endParaRPr lang="it-IT" b="0" i="1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04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E42B415-2880-6DBF-76C6-3EE69AE1A5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234623"/>
            <a:ext cx="12192000" cy="623377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C750BB-94C7-41BD-36A0-21932C4BD4A8}"/>
              </a:ext>
            </a:extLst>
          </p:cNvPr>
          <p:cNvSpPr txBox="1"/>
          <p:nvPr/>
        </p:nvSpPr>
        <p:spPr>
          <a:xfrm>
            <a:off x="1225296" y="292381"/>
            <a:ext cx="715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t-IT" sz="3200" err="1">
                <a:latin typeface="Montserrat Black" pitchFamily="2" charset="0"/>
              </a:rPr>
              <a:t>Retrospective</a:t>
            </a:r>
            <a:endParaRPr lang="it-IT" sz="3200">
              <a:latin typeface="Montserrat Black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4701" y="48606"/>
            <a:ext cx="843280" cy="96069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CD2CCE3-EC42-13CA-54AF-BD20406C9075}"/>
              </a:ext>
            </a:extLst>
          </p:cNvPr>
          <p:cNvSpPr txBox="1"/>
          <p:nvPr/>
        </p:nvSpPr>
        <p:spPr>
          <a:xfrm>
            <a:off x="696340" y="2828835"/>
            <a:ext cx="4215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Montserrat" panose="00000500000000000000" pitchFamily="2" charset="0"/>
              </a:rPr>
              <a:t>Com’è stata la tua</a:t>
            </a:r>
          </a:p>
          <a:p>
            <a:r>
              <a:rPr lang="it-IT" sz="5400">
                <a:latin typeface="Montserrat SemiBold" panose="00000700000000000000" pitchFamily="2" charset="0"/>
              </a:rPr>
              <a:t>Esperienza</a:t>
            </a:r>
            <a:r>
              <a:rPr lang="it-IT">
                <a:latin typeface="Montserrat" panose="00000500000000000000" pitchFamily="2" charset="0"/>
              </a:rPr>
              <a:t>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3D7A32-98C1-2012-E412-55782804E558}"/>
              </a:ext>
            </a:extLst>
          </p:cNvPr>
          <p:cNvSpPr txBox="1"/>
          <p:nvPr/>
        </p:nvSpPr>
        <p:spPr>
          <a:xfrm>
            <a:off x="7175122" y="2331658"/>
            <a:ext cx="53100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i="1">
                <a:solidFill>
                  <a:srgbClr val="202124"/>
                </a:solidFill>
                <a:latin typeface="Roboto"/>
                <a:ea typeface="Roboto"/>
                <a:cs typeface="Roboto"/>
              </a:rPr>
              <a:t>«È stata un'esperienza positiva. Ho imparato a lavorare in gruppo</a:t>
            </a:r>
            <a:r>
              <a:rPr lang="it-IT" b="0" i="1">
                <a:solidFill>
                  <a:srgbClr val="202124"/>
                </a:solidFill>
                <a:effectLst/>
                <a:latin typeface="Roboto"/>
                <a:ea typeface="Roboto"/>
                <a:cs typeface="Roboto"/>
              </a:rPr>
              <a:t>»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93CB4D8-9A7D-68FC-B346-5E52088CD767}"/>
              </a:ext>
            </a:extLst>
          </p:cNvPr>
          <p:cNvSpPr txBox="1"/>
          <p:nvPr/>
        </p:nvSpPr>
        <p:spPr>
          <a:xfrm>
            <a:off x="5013241" y="925189"/>
            <a:ext cx="682682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i="1">
                <a:solidFill>
                  <a:srgbClr val="202124"/>
                </a:solidFill>
                <a:latin typeface="Roboto"/>
                <a:ea typeface="Roboto"/>
                <a:cs typeface="Roboto"/>
              </a:rPr>
              <a:t>«Sono molto contento di questa esperienza ed è grazie a queste esperienze che ci interfacciamo al mondo del lavoro e capiamo realmente cosa è importante fare in queste situazioni. Grazie per questa bella esperienza.»</a:t>
            </a:r>
            <a:endParaRPr lang="it-IT" b="0" i="1">
              <a:solidFill>
                <a:srgbClr val="202124"/>
              </a:solidFill>
              <a:effectLst/>
              <a:latin typeface="Roboto"/>
              <a:ea typeface="Roboto"/>
              <a:cs typeface="Roboto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435C2B4-F3CA-4FEE-FDEE-3C00598F9329}"/>
              </a:ext>
            </a:extLst>
          </p:cNvPr>
          <p:cNvSpPr txBox="1"/>
          <p:nvPr/>
        </p:nvSpPr>
        <p:spPr>
          <a:xfrm>
            <a:off x="9369236" y="4577896"/>
            <a:ext cx="508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rgbClr val="202124"/>
                </a:solidFill>
                <a:latin typeface="Roboto" panose="02000000000000000000" pitchFamily="2" charset="0"/>
              </a:rPr>
              <a:t>«Grosso modo positiva</a:t>
            </a:r>
            <a:r>
              <a:rPr lang="it-IT" b="0" i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»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76D1CA-A67B-7FEB-6F17-894E190E1205}"/>
              </a:ext>
            </a:extLst>
          </p:cNvPr>
          <p:cNvSpPr txBox="1"/>
          <p:nvPr/>
        </p:nvSpPr>
        <p:spPr>
          <a:xfrm>
            <a:off x="5087030" y="3316277"/>
            <a:ext cx="682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rgbClr val="202124"/>
                </a:solidFill>
                <a:latin typeface="Roboto" panose="02000000000000000000" pitchFamily="2" charset="0"/>
              </a:rPr>
              <a:t>«Questo progetto mi ha fatto capire tutte le difficoltà, imprevisti e problemi che possono nascere dal nulla. Sia dal punto di vista comunicativo che lavorativo. È qualcosa che comunque mi ha segnato e che spero mi sia servita per maturare un giorno</a:t>
            </a:r>
            <a:r>
              <a:rPr lang="it-IT" b="0" i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»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C5108C5-7C27-82FA-A933-7D9E2CF5DBF9}"/>
              </a:ext>
            </a:extLst>
          </p:cNvPr>
          <p:cNvSpPr txBox="1"/>
          <p:nvPr/>
        </p:nvSpPr>
        <p:spPr>
          <a:xfrm>
            <a:off x="4295375" y="5004049"/>
            <a:ext cx="7544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rgbClr val="202124"/>
                </a:solidFill>
                <a:latin typeface="Roboto" panose="02000000000000000000" pitchFamily="2" charset="0"/>
              </a:rPr>
              <a:t>«E' stata un ottima esperienza volta, secondo me, a comprendere le varie fasi e tutti gli attori che si trovano dietro lo sviluppo di un software. Sono felice di essermi trovato molto bene sia con i PM che con i miei compagni di progetto»</a:t>
            </a:r>
            <a:endParaRPr lang="it-IT" b="0" i="1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83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E42B415-2880-6DBF-76C6-3EE69AE1A5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234623"/>
            <a:ext cx="12192000" cy="623377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C750BB-94C7-41BD-36A0-21932C4BD4A8}"/>
              </a:ext>
            </a:extLst>
          </p:cNvPr>
          <p:cNvSpPr txBox="1"/>
          <p:nvPr/>
        </p:nvSpPr>
        <p:spPr>
          <a:xfrm>
            <a:off x="1225296" y="292381"/>
            <a:ext cx="715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t-IT" sz="3200" err="1">
                <a:latin typeface="Montserrat Black" pitchFamily="2" charset="0"/>
              </a:rPr>
              <a:t>Retrospective</a:t>
            </a:r>
            <a:endParaRPr lang="it-IT" sz="3200">
              <a:latin typeface="Montserrat Black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4701" y="48606"/>
            <a:ext cx="843280" cy="96069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CD2CCE3-EC42-13CA-54AF-BD20406C9075}"/>
              </a:ext>
            </a:extLst>
          </p:cNvPr>
          <p:cNvSpPr txBox="1"/>
          <p:nvPr/>
        </p:nvSpPr>
        <p:spPr>
          <a:xfrm>
            <a:off x="798495" y="1839020"/>
            <a:ext cx="314098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Montserrat" panose="00000500000000000000" pitchFamily="2" charset="0"/>
              </a:rPr>
              <a:t>Dai un voto alla tua</a:t>
            </a:r>
          </a:p>
          <a:p>
            <a:r>
              <a:rPr lang="it-IT" sz="4000">
                <a:latin typeface="Montserrat SemiBold" panose="00000700000000000000" pitchFamily="2" charset="0"/>
              </a:rPr>
              <a:t>Esperienza</a:t>
            </a:r>
            <a:endParaRPr lang="it-IT" sz="1200">
              <a:latin typeface="Montserrat" panose="00000500000000000000" pitchFamily="2" charset="0"/>
            </a:endParaRP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E84BA634-D415-9AEB-EED7-C0475464C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2010005"/>
              </p:ext>
            </p:extLst>
          </p:nvPr>
        </p:nvGraphicFramePr>
        <p:xfrm>
          <a:off x="5207318" y="1333188"/>
          <a:ext cx="4693920" cy="2187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6DC7924-E203-085B-30CD-2B36B5771D44}"/>
              </a:ext>
            </a:extLst>
          </p:cNvPr>
          <p:cNvSpPr txBox="1"/>
          <p:nvPr/>
        </p:nvSpPr>
        <p:spPr>
          <a:xfrm>
            <a:off x="6460769" y="3453071"/>
            <a:ext cx="2187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Montserrat" panose="00000500000000000000" pitchFamily="2" charset="0"/>
              </a:rPr>
              <a:t>voto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FD9F76C-FA67-D8B6-3007-FADD113C7626}"/>
              </a:ext>
            </a:extLst>
          </p:cNvPr>
          <p:cNvSpPr txBox="1"/>
          <p:nvPr/>
        </p:nvSpPr>
        <p:spPr>
          <a:xfrm rot="16200000">
            <a:off x="3975310" y="2288199"/>
            <a:ext cx="2187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Montserrat" panose="00000500000000000000" pitchFamily="2" charset="0"/>
              </a:rPr>
              <a:t># voti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821471-AFA8-5E76-7B24-478A36F76C33}"/>
              </a:ext>
            </a:extLst>
          </p:cNvPr>
          <p:cNvSpPr txBox="1"/>
          <p:nvPr/>
        </p:nvSpPr>
        <p:spPr>
          <a:xfrm>
            <a:off x="798494" y="4287975"/>
            <a:ext cx="31409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Montserrat" panose="00000500000000000000" pitchFamily="2" charset="0"/>
              </a:rPr>
              <a:t>Vorresti</a:t>
            </a:r>
          </a:p>
          <a:p>
            <a:r>
              <a:rPr lang="it-IT" sz="4000">
                <a:latin typeface="Montserrat SemiBold" panose="00000700000000000000" pitchFamily="2" charset="0"/>
              </a:rPr>
              <a:t>Rifarla</a:t>
            </a:r>
            <a:r>
              <a:rPr lang="it-IT">
                <a:latin typeface="Montserrat" panose="00000500000000000000" pitchFamily="2" charset="0"/>
              </a:rPr>
              <a:t>?</a:t>
            </a:r>
          </a:p>
          <a:p>
            <a:endParaRPr lang="it-IT" sz="1200">
              <a:latin typeface="Montserrat" panose="00000500000000000000" pitchFamily="2" charset="0"/>
            </a:endParaRPr>
          </a:p>
        </p:txBody>
      </p:sp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63FAD13E-1D2E-36DA-653C-87F818EB84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7053859"/>
              </p:ext>
            </p:extLst>
          </p:nvPr>
        </p:nvGraphicFramePr>
        <p:xfrm>
          <a:off x="5393445" y="4168500"/>
          <a:ext cx="4321666" cy="1933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00023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A77F2262-BFA4-628D-CE8D-DE51ABB4CEC2}"/>
              </a:ext>
            </a:extLst>
          </p:cNvPr>
          <p:cNvSpPr/>
          <p:nvPr/>
        </p:nvSpPr>
        <p:spPr>
          <a:xfrm>
            <a:off x="0" y="1"/>
            <a:ext cx="4089240" cy="6858000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6234" y="60529"/>
            <a:ext cx="843280" cy="96069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48DA0F9-1DE7-D9B5-6FFD-0A8E98C18AA4}"/>
              </a:ext>
            </a:extLst>
          </p:cNvPr>
          <p:cNvSpPr txBox="1"/>
          <p:nvPr/>
        </p:nvSpPr>
        <p:spPr>
          <a:xfrm>
            <a:off x="527874" y="2646854"/>
            <a:ext cx="3056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bg1"/>
                </a:solidFill>
                <a:latin typeface="Montserrat SemiBold" panose="00000700000000000000" pitchFamily="2" charset="0"/>
              </a:rPr>
              <a:t>Successi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39D1C6-055D-F64D-D0E4-F16F0DEBAAD5}"/>
              </a:ext>
            </a:extLst>
          </p:cNvPr>
          <p:cNvSpPr txBox="1"/>
          <p:nvPr/>
        </p:nvSpPr>
        <p:spPr>
          <a:xfrm>
            <a:off x="949514" y="319404"/>
            <a:ext cx="2917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>
                <a:ln/>
                <a:solidFill>
                  <a:schemeClr val="bg1"/>
                </a:solidFill>
                <a:latin typeface="Montserrat Black" pitchFamily="2" charset="0"/>
              </a:rPr>
              <a:t>LL</a:t>
            </a:r>
            <a:endParaRPr lang="it-IT" sz="3200">
              <a:solidFill>
                <a:schemeClr val="bg1"/>
              </a:solidFill>
              <a:latin typeface="Montserrat Black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6EBE084-B922-102C-F093-EEE24075A66A}"/>
              </a:ext>
            </a:extLst>
          </p:cNvPr>
          <p:cNvSpPr txBox="1"/>
          <p:nvPr/>
        </p:nvSpPr>
        <p:spPr>
          <a:xfrm>
            <a:off x="294521" y="3455343"/>
            <a:ext cx="357262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Montserrat SemiBold"/>
              </a:rPr>
              <a:t>Buone pratiche da riproporre</a:t>
            </a:r>
            <a:endParaRPr lang="it-IT" sz="140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2BCEEA-804B-CB13-DCB8-DCF7B088AED9}"/>
              </a:ext>
            </a:extLst>
          </p:cNvPr>
          <p:cNvSpPr txBox="1"/>
          <p:nvPr/>
        </p:nvSpPr>
        <p:spPr>
          <a:xfrm>
            <a:off x="4617114" y="1562517"/>
            <a:ext cx="70921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Montserrat" panose="00000500000000000000" pitchFamily="2" charset="0"/>
              </a:rPr>
              <a:t>Utilizzo di tools basati sul </a:t>
            </a:r>
            <a:r>
              <a:rPr lang="it-IT" sz="2000" b="1">
                <a:latin typeface="Montserrat" panose="00000500000000000000" pitchFamily="2" charset="0"/>
              </a:rPr>
              <a:t>Cloud</a:t>
            </a:r>
          </a:p>
          <a:p>
            <a:endParaRPr lang="it-IT" sz="200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Montserrat" panose="00000500000000000000" pitchFamily="2" charset="0"/>
              </a:rPr>
              <a:t>Utilizzare un modello di sviluppo </a:t>
            </a:r>
            <a:r>
              <a:rPr lang="it-IT" sz="2000" b="1">
                <a:latin typeface="Montserrat" panose="00000500000000000000" pitchFamily="2" charset="0"/>
              </a:rPr>
              <a:t>familiare</a:t>
            </a:r>
            <a:r>
              <a:rPr lang="it-IT" sz="2000">
                <a:latin typeface="Montserrat" panose="00000500000000000000" pitchFamily="2" charset="0"/>
              </a:rPr>
              <a:t> ai team </a:t>
            </a:r>
            <a:r>
              <a:rPr lang="it-IT" sz="2000" err="1">
                <a:latin typeface="Montserrat" panose="00000500000000000000" pitchFamily="2" charset="0"/>
              </a:rPr>
              <a:t>member</a:t>
            </a:r>
            <a:endParaRPr lang="it-IT" sz="2000">
              <a:latin typeface="Montserrat" panose="00000500000000000000" pitchFamily="2" charset="0"/>
            </a:endParaRPr>
          </a:p>
          <a:p>
            <a:endParaRPr lang="it-IT" sz="200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Montserrat" panose="00000500000000000000" pitchFamily="2" charset="0"/>
              </a:rPr>
              <a:t>Riservare delle giornate al </a:t>
            </a:r>
            <a:r>
              <a:rPr lang="it-IT" sz="2000" b="1">
                <a:latin typeface="Montserrat" panose="00000500000000000000" pitchFamily="2" charset="0"/>
              </a:rPr>
              <a:t>riposo</a:t>
            </a:r>
          </a:p>
          <a:p>
            <a:endParaRPr lang="it-IT" sz="200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Montserrat" panose="00000500000000000000" pitchFamily="2" charset="0"/>
              </a:rPr>
              <a:t>Riservare delle giornate </a:t>
            </a:r>
            <a:r>
              <a:rPr lang="it-IT" sz="2000" b="1">
                <a:latin typeface="Montserrat" panose="00000500000000000000" pitchFamily="2" charset="0"/>
              </a:rPr>
              <a:t>esclusivamente</a:t>
            </a:r>
            <a:r>
              <a:rPr lang="it-IT" sz="2000">
                <a:latin typeface="Montserrat" panose="00000500000000000000" pitchFamily="2" charset="0"/>
              </a:rPr>
              <a:t> al training</a:t>
            </a:r>
          </a:p>
          <a:p>
            <a:endParaRPr lang="it-IT" sz="200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Montserrat" panose="00000500000000000000" pitchFamily="2" charset="0"/>
              </a:rPr>
              <a:t>Creare una sorta di Spazio di </a:t>
            </a:r>
            <a:r>
              <a:rPr lang="it-IT" sz="2000" b="1">
                <a:latin typeface="Montserrat" panose="00000500000000000000" pitchFamily="2" charset="0"/>
              </a:rPr>
              <a:t>Co-Working</a:t>
            </a:r>
            <a:r>
              <a:rPr lang="it-IT" sz="2000">
                <a:latin typeface="Montserrat" panose="00000500000000000000" pitchFamily="2" charset="0"/>
              </a:rPr>
              <a:t> (digitale o fisico) per migliorare il rapporto tra i team </a:t>
            </a:r>
            <a:r>
              <a:rPr lang="it-IT" sz="2000" err="1">
                <a:latin typeface="Montserrat" panose="00000500000000000000" pitchFamily="2" charset="0"/>
              </a:rPr>
              <a:t>member</a:t>
            </a:r>
            <a:r>
              <a:rPr lang="it-IT" sz="2000">
                <a:latin typeface="Montserrat" panose="00000500000000000000" pitchFamily="2" charset="0"/>
              </a:rPr>
              <a:t> e la produttività</a:t>
            </a:r>
          </a:p>
        </p:txBody>
      </p:sp>
    </p:spTree>
    <p:extLst>
      <p:ext uri="{BB962C8B-B14F-4D97-AF65-F5344CB8AC3E}">
        <p14:creationId xmlns:p14="http://schemas.microsoft.com/office/powerpoint/2010/main" val="21710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A77F2262-BFA4-628D-CE8D-DE51ABB4CEC2}"/>
              </a:ext>
            </a:extLst>
          </p:cNvPr>
          <p:cNvSpPr/>
          <p:nvPr/>
        </p:nvSpPr>
        <p:spPr>
          <a:xfrm>
            <a:off x="0" y="1"/>
            <a:ext cx="4089240" cy="6858000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6234" y="60529"/>
            <a:ext cx="843280" cy="96069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48DA0F9-1DE7-D9B5-6FFD-0A8E98C18AA4}"/>
              </a:ext>
            </a:extLst>
          </p:cNvPr>
          <p:cNvSpPr txBox="1"/>
          <p:nvPr/>
        </p:nvSpPr>
        <p:spPr>
          <a:xfrm>
            <a:off x="527874" y="2646854"/>
            <a:ext cx="3056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bg1"/>
                </a:solidFill>
                <a:latin typeface="Montserrat SemiBold" panose="00000700000000000000" pitchFamily="2" charset="0"/>
              </a:rPr>
              <a:t>Problemi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39D1C6-055D-F64D-D0E4-F16F0DEBAAD5}"/>
              </a:ext>
            </a:extLst>
          </p:cNvPr>
          <p:cNvSpPr txBox="1"/>
          <p:nvPr/>
        </p:nvSpPr>
        <p:spPr>
          <a:xfrm>
            <a:off x="949514" y="319404"/>
            <a:ext cx="2917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>
                <a:ln/>
                <a:solidFill>
                  <a:schemeClr val="bg1"/>
                </a:solidFill>
                <a:latin typeface="Montserrat Black" pitchFamily="2" charset="0"/>
              </a:rPr>
              <a:t>LL</a:t>
            </a:r>
            <a:endParaRPr lang="it-IT" sz="3200">
              <a:solidFill>
                <a:schemeClr val="bg1"/>
              </a:solidFill>
              <a:latin typeface="Montserrat Black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6EBE084-B922-102C-F093-EEE24075A66A}"/>
              </a:ext>
            </a:extLst>
          </p:cNvPr>
          <p:cNvSpPr txBox="1"/>
          <p:nvPr/>
        </p:nvSpPr>
        <p:spPr>
          <a:xfrm>
            <a:off x="294521" y="3455343"/>
            <a:ext cx="35726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Montserrat SemiBold" panose="00000700000000000000" pitchFamily="2" charset="0"/>
              </a:rPr>
              <a:t>Questioni su cui fare chiarezza e migliorare</a:t>
            </a:r>
          </a:p>
          <a:p>
            <a:pPr algn="ctr"/>
            <a:endParaRPr lang="it-IT" sz="140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2BCEEA-804B-CB13-DCB8-DCF7B088AED9}"/>
              </a:ext>
            </a:extLst>
          </p:cNvPr>
          <p:cNvSpPr txBox="1"/>
          <p:nvPr/>
        </p:nvSpPr>
        <p:spPr>
          <a:xfrm>
            <a:off x="4617114" y="1021224"/>
            <a:ext cx="7092126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Montserrat"/>
              </a:rPr>
              <a:t>Utilizzo di un Bot </a:t>
            </a:r>
            <a:r>
              <a:rPr lang="it-IT" sz="2000" err="1">
                <a:latin typeface="Montserrat"/>
              </a:rPr>
              <a:t>Discord</a:t>
            </a:r>
            <a:r>
              <a:rPr lang="it-IT" sz="2000">
                <a:latin typeface="Montserrat"/>
              </a:rPr>
              <a:t> per l’inoltro delle notifiche degli eventi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i="1">
                <a:latin typeface="Montserrat"/>
              </a:rPr>
              <a:t>Utilizzo di un sistema di calendario </a:t>
            </a:r>
            <a:r>
              <a:rPr lang="it-IT" sz="2000" b="1" i="1">
                <a:latin typeface="Montserrat"/>
              </a:rPr>
              <a:t>affidabile</a:t>
            </a:r>
          </a:p>
          <a:p>
            <a:endParaRPr lang="it-IT" sz="200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Montserrat"/>
              </a:rPr>
              <a:t>Canali di comunicazione che si sono sovrapposti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i="1">
                <a:latin typeface="Montserrat"/>
              </a:rPr>
              <a:t>Non frammentare la comunicazione su </a:t>
            </a:r>
            <a:r>
              <a:rPr lang="it-IT" sz="2000" b="1" i="1">
                <a:latin typeface="Montserrat"/>
              </a:rPr>
              <a:t>troppi</a:t>
            </a:r>
            <a:r>
              <a:rPr lang="it-IT" sz="2000" i="1">
                <a:latin typeface="Montserrat"/>
              </a:rPr>
              <a:t> tools</a:t>
            </a:r>
            <a:endParaRPr lang="it-IT" sz="2000"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Montserrat"/>
              </a:rPr>
              <a:t>40% di Budget per la fase di implementazione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i="1">
                <a:latin typeface="Montserrat"/>
              </a:rPr>
              <a:t>Mettere in conto che i periodi di stress dei team </a:t>
            </a:r>
            <a:r>
              <a:rPr lang="it-IT" sz="2000" i="1" err="1">
                <a:latin typeface="Montserrat"/>
              </a:rPr>
              <a:t>member</a:t>
            </a:r>
            <a:r>
              <a:rPr lang="it-IT" sz="2000" i="1">
                <a:latin typeface="Montserrat"/>
              </a:rPr>
              <a:t> possono portare ad </a:t>
            </a:r>
            <a:r>
              <a:rPr lang="it-IT" sz="2000" b="1" i="1">
                <a:latin typeface="Montserrat"/>
              </a:rPr>
              <a:t>imprevisti</a:t>
            </a:r>
            <a:r>
              <a:rPr lang="it-IT" sz="2000" i="1">
                <a:latin typeface="Montserrat"/>
              </a:rPr>
              <a:t> cali di prestazione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2000" i="1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Montserrat"/>
              </a:rPr>
              <a:t>Dare rilevanza ai rapporti tra team </a:t>
            </a:r>
            <a:r>
              <a:rPr lang="it-IT" sz="2000" err="1">
                <a:latin typeface="Montserrat"/>
              </a:rPr>
              <a:t>member</a:t>
            </a:r>
            <a:endParaRPr lang="it-IT" sz="2000">
              <a:latin typeface="Montserra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b="1" i="1">
                <a:latin typeface="Montserrat"/>
              </a:rPr>
              <a:t>Mediare</a:t>
            </a:r>
            <a:r>
              <a:rPr lang="it-IT" sz="2000" i="1">
                <a:latin typeface="Montserrat"/>
              </a:rPr>
              <a:t> in caso di conflitti, cercando di far emergere una soluzione insieme</a:t>
            </a:r>
          </a:p>
        </p:txBody>
      </p:sp>
    </p:spTree>
    <p:extLst>
      <p:ext uri="{BB962C8B-B14F-4D97-AF65-F5344CB8AC3E}">
        <p14:creationId xmlns:p14="http://schemas.microsoft.com/office/powerpoint/2010/main" val="386520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E9B788-6BB6-E982-249F-7234538DB3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D875E94-3755-7FFF-AC3A-AC3DFA102F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pianta, palma, foglia, filetto&#10;&#10;Descrizione generata automaticamente">
            <a:extLst>
              <a:ext uri="{FF2B5EF4-FFF2-40B4-BE49-F238E27FC236}">
                <a16:creationId xmlns:a16="http://schemas.microsoft.com/office/drawing/2014/main" id="{97DA52F7-751F-C473-6A2B-7ECBC5B86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245C101-E4BE-BC2A-2119-67D5681DA660}"/>
              </a:ext>
            </a:extLst>
          </p:cNvPr>
          <p:cNvSpPr/>
          <p:nvPr/>
        </p:nvSpPr>
        <p:spPr>
          <a:xfrm>
            <a:off x="864079" y="724619"/>
            <a:ext cx="10463841" cy="5408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DDDEEEA-21B4-9A48-FBE0-F5DDE8242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50" y="1460550"/>
            <a:ext cx="9110297" cy="393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46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003921D6-BFFC-B6C6-7333-9CFD394A8B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113728"/>
            <a:ext cx="12192000" cy="5744271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EE12A-419D-8C7D-AD26-9927CE348E69}"/>
              </a:ext>
            </a:extLst>
          </p:cNvPr>
          <p:cNvSpPr txBox="1"/>
          <p:nvPr/>
        </p:nvSpPr>
        <p:spPr>
          <a:xfrm>
            <a:off x="1283617" y="2751891"/>
            <a:ext cx="96247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Montserrat SemiBold" panose="00000700000000000000" pitchFamily="2" charset="0"/>
              </a:rPr>
              <a:t>INVERTIRE IL TREND DELLE DEFORESTAZIONI</a:t>
            </a:r>
          </a:p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A4820CE-7723-75F0-253B-8AAEE433EE88}"/>
              </a:ext>
            </a:extLst>
          </p:cNvPr>
          <p:cNvSpPr txBox="1"/>
          <p:nvPr/>
        </p:nvSpPr>
        <p:spPr>
          <a:xfrm>
            <a:off x="1283617" y="5436495"/>
            <a:ext cx="96247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Montserrat SemiBold" panose="00000700000000000000" pitchFamily="2" charset="0"/>
              </a:rPr>
              <a:t>FACILITANDO IL PROCESSO DI PIANTUMAZIONE E SENSIBILIZZANDO SUL PROBLEMA</a:t>
            </a:r>
          </a:p>
          <a:p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9E98DC4-6946-5AB5-FC68-E72774043D39}"/>
              </a:ext>
            </a:extLst>
          </p:cNvPr>
          <p:cNvSpPr txBox="1"/>
          <p:nvPr/>
        </p:nvSpPr>
        <p:spPr>
          <a:xfrm>
            <a:off x="7363956" y="217720"/>
            <a:ext cx="43952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3200">
                <a:ln/>
                <a:solidFill>
                  <a:schemeClr val="tx1">
                    <a:lumMod val="75000"/>
                    <a:lumOff val="25000"/>
                  </a:schemeClr>
                </a:solidFill>
                <a:latin typeface="Montserrat Black" pitchFamily="2" charset="0"/>
              </a:rPr>
              <a:t>Cosa vogliamo</a:t>
            </a:r>
            <a:endParaRPr lang="it-IT" sz="3200">
              <a:latin typeface="Montserrat Black" pitchFamily="2" charset="0"/>
            </a:endParaRPr>
          </a:p>
        </p:txBody>
      </p:sp>
      <p:pic>
        <p:nvPicPr>
          <p:cNvPr id="21" name="Elemento grafico 20" descr="Albero caducifoglio contorno">
            <a:extLst>
              <a:ext uri="{FF2B5EF4-FFF2-40B4-BE49-F238E27FC236}">
                <a16:creationId xmlns:a16="http://schemas.microsoft.com/office/drawing/2014/main" id="{ECD18B69-5196-FB6F-7D68-9B09225BF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38473" y="29759"/>
            <a:ext cx="843280" cy="96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3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E42B415-2880-6DBF-76C6-3EE69AE1A5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113728"/>
            <a:ext cx="12192000" cy="5744271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EE12A-419D-8C7D-AD26-9927CE348E69}"/>
              </a:ext>
            </a:extLst>
          </p:cNvPr>
          <p:cNvSpPr txBox="1"/>
          <p:nvPr/>
        </p:nvSpPr>
        <p:spPr>
          <a:xfrm>
            <a:off x="3740085" y="2628781"/>
            <a:ext cx="471183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dirty="0">
                <a:solidFill>
                  <a:schemeClr val="bg1"/>
                </a:solidFill>
                <a:latin typeface="Montserrat SemiBold" panose="00000700000000000000" pitchFamily="2" charset="0"/>
              </a:rPr>
              <a:t>FUTURO</a:t>
            </a:r>
            <a:endParaRPr lang="it-IT" sz="32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A4820CE-7723-75F0-253B-8AAEE433EE88}"/>
              </a:ext>
            </a:extLst>
          </p:cNvPr>
          <p:cNvSpPr txBox="1"/>
          <p:nvPr/>
        </p:nvSpPr>
        <p:spPr>
          <a:xfrm>
            <a:off x="5428569" y="5596750"/>
            <a:ext cx="13249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Montserrat SemiBold" panose="00000700000000000000" pitchFamily="2" charset="0"/>
              </a:rPr>
              <a:t>…E SOLDI</a:t>
            </a:r>
          </a:p>
          <a:p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87C7661-30C5-395E-4DDB-D005FFEDC62B}"/>
              </a:ext>
            </a:extLst>
          </p:cNvPr>
          <p:cNvSpPr txBox="1"/>
          <p:nvPr/>
        </p:nvSpPr>
        <p:spPr>
          <a:xfrm>
            <a:off x="7363956" y="217720"/>
            <a:ext cx="43952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3200">
                <a:ln/>
                <a:solidFill>
                  <a:schemeClr val="tx1">
                    <a:lumMod val="75000"/>
                    <a:lumOff val="25000"/>
                  </a:schemeClr>
                </a:solidFill>
                <a:latin typeface="Montserrat Black" pitchFamily="2" charset="0"/>
              </a:rPr>
              <a:t>Cosa otteniamo</a:t>
            </a:r>
            <a:endParaRPr lang="it-IT" sz="3200">
              <a:latin typeface="Montserrat Black" pitchFamily="2" charset="0"/>
            </a:endParaRPr>
          </a:p>
        </p:txBody>
      </p:sp>
      <p:pic>
        <p:nvPicPr>
          <p:cNvPr id="5" name="Elemento grafico 4" descr="Albero caducifoglio contorno">
            <a:extLst>
              <a:ext uri="{FF2B5EF4-FFF2-40B4-BE49-F238E27FC236}">
                <a16:creationId xmlns:a16="http://schemas.microsoft.com/office/drawing/2014/main" id="{9961D299-F481-88A3-7967-8FB4E047B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38473" y="29759"/>
            <a:ext cx="843280" cy="96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6628F18D-5D04-B245-CDE2-0C3FC4C9E573}"/>
              </a:ext>
            </a:extLst>
          </p:cNvPr>
          <p:cNvSpPr/>
          <p:nvPr/>
        </p:nvSpPr>
        <p:spPr>
          <a:xfrm>
            <a:off x="0" y="1113728"/>
            <a:ext cx="12192000" cy="5744271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C750BB-94C7-41BD-36A0-21932C4BD4A8}"/>
              </a:ext>
            </a:extLst>
          </p:cNvPr>
          <p:cNvSpPr txBox="1"/>
          <p:nvPr/>
        </p:nvSpPr>
        <p:spPr>
          <a:xfrm>
            <a:off x="7363956" y="217720"/>
            <a:ext cx="43952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3200">
                <a:ln/>
                <a:solidFill>
                  <a:schemeClr val="tx1">
                    <a:lumMod val="75000"/>
                    <a:lumOff val="25000"/>
                  </a:schemeClr>
                </a:solidFill>
                <a:latin typeface="Montserrat Black" pitchFamily="2" charset="0"/>
              </a:rPr>
              <a:t>Business Case</a:t>
            </a:r>
            <a:endParaRPr lang="it-IT" sz="3200">
              <a:latin typeface="Montserrat Black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38473" y="29759"/>
            <a:ext cx="843280" cy="960695"/>
          </a:xfrm>
          <a:prstGeom prst="rect">
            <a:avLst/>
          </a:prstGeom>
        </p:spPr>
      </p:pic>
      <p:graphicFrame>
        <p:nvGraphicFramePr>
          <p:cNvPr id="2" name="Tabella 4">
            <a:extLst>
              <a:ext uri="{FF2B5EF4-FFF2-40B4-BE49-F238E27FC236}">
                <a16:creationId xmlns:a16="http://schemas.microsoft.com/office/drawing/2014/main" id="{F2542523-9565-8FBD-BC63-7104B1924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564587"/>
              </p:ext>
            </p:extLst>
          </p:nvPr>
        </p:nvGraphicFramePr>
        <p:xfrm>
          <a:off x="837080" y="2079656"/>
          <a:ext cx="10517840" cy="283697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2402502423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1393463403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287242721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30911297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55177548"/>
                    </a:ext>
                  </a:extLst>
                </a:gridCol>
                <a:gridCol w="1424640">
                  <a:extLst>
                    <a:ext uri="{9D8B030D-6E8A-4147-A177-3AD203B41FA5}">
                      <a16:colId xmlns:a16="http://schemas.microsoft.com/office/drawing/2014/main" val="12354525"/>
                    </a:ext>
                  </a:extLst>
                </a:gridCol>
              </a:tblGrid>
              <a:tr h="334282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Year</a:t>
                      </a:r>
                      <a:r>
                        <a:rPr lang="it-IT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Year</a:t>
                      </a:r>
                      <a:r>
                        <a:rPr lang="it-IT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Year</a:t>
                      </a:r>
                      <a:r>
                        <a:rPr lang="it-IT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Year</a:t>
                      </a:r>
                      <a:r>
                        <a:rPr lang="it-IT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038947"/>
                  </a:ext>
                </a:extLst>
              </a:tr>
              <a:tr h="3121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Discount </a:t>
                      </a:r>
                      <a:r>
                        <a:rPr lang="it-IT" sz="1400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Factor</a:t>
                      </a:r>
                      <a:endParaRPr lang="it-IT" sz="14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1,00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0,93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0,86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0,79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952534"/>
                  </a:ext>
                </a:extLst>
              </a:tr>
              <a:tr h="312155"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14.250,00€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25.000,00€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70.000,00€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205.000,00€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87856"/>
                  </a:ext>
                </a:extLst>
              </a:tr>
              <a:tr h="312155">
                <a:tc>
                  <a:txBody>
                    <a:bodyPr/>
                    <a:lstStyle/>
                    <a:p>
                      <a:r>
                        <a:rPr lang="it-IT" sz="1400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Discounted</a:t>
                      </a:r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14.250,00€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23.250,00€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60.200,00€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161,950,00€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259.650,00€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906106"/>
                  </a:ext>
                </a:extLst>
              </a:tr>
              <a:tr h="312155"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Benefits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11.000,00€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33.000,00€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99.000,00€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297.000,00€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47288"/>
                  </a:ext>
                </a:extLst>
              </a:tr>
              <a:tr h="312155">
                <a:tc>
                  <a:txBody>
                    <a:bodyPr/>
                    <a:lstStyle/>
                    <a:p>
                      <a:r>
                        <a:rPr lang="it-IT" sz="1400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Discounted</a:t>
                      </a:r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Benefits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11.000,00€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30.690,00€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85.140,00€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234.630,00€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361.460,00€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393496"/>
                  </a:ext>
                </a:extLst>
              </a:tr>
              <a:tr h="312155">
                <a:tc>
                  <a:txBody>
                    <a:bodyPr/>
                    <a:lstStyle/>
                    <a:p>
                      <a:r>
                        <a:rPr lang="it-IT" sz="1400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Discounted</a:t>
                      </a:r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Benefits -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-3.250,00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7.440,00€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24.940,00€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72.680,00€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it-IT" sz="1400" b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101.810,00€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328912"/>
                  </a:ext>
                </a:extLst>
              </a:tr>
              <a:tr h="598281"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Cumulative Benefits -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4.190,00 €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29.130,00 €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101.810,00 €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b="1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98896"/>
                  </a:ext>
                </a:extLst>
              </a:tr>
            </a:tbl>
          </a:graphicData>
        </a:graphic>
      </p:graphicFrame>
      <p:sp>
        <p:nvSpPr>
          <p:cNvPr id="5" name="Freccia angolare in su 4">
            <a:extLst>
              <a:ext uri="{FF2B5EF4-FFF2-40B4-BE49-F238E27FC236}">
                <a16:creationId xmlns:a16="http://schemas.microsoft.com/office/drawing/2014/main" id="{EA57DFF7-8D92-4D38-26C0-0D7F0D7D0BBD}"/>
              </a:ext>
            </a:extLst>
          </p:cNvPr>
          <p:cNvSpPr/>
          <p:nvPr/>
        </p:nvSpPr>
        <p:spPr>
          <a:xfrm>
            <a:off x="4109418" y="5086005"/>
            <a:ext cx="2222500" cy="579120"/>
          </a:xfrm>
          <a:prstGeom prst="bentUpArrow">
            <a:avLst>
              <a:gd name="adj1" fmla="val 9649"/>
              <a:gd name="adj2" fmla="val 19518"/>
              <a:gd name="adj3" fmla="val 359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7AF2EEB-5F84-FB35-F8DA-80B6FDD20BCE}"/>
              </a:ext>
            </a:extLst>
          </p:cNvPr>
          <p:cNvSpPr txBox="1"/>
          <p:nvPr/>
        </p:nvSpPr>
        <p:spPr>
          <a:xfrm>
            <a:off x="2725117" y="5254945"/>
            <a:ext cx="1384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 SemiBold" panose="00000700000000000000" pitchFamily="2" charset="0"/>
              </a:rPr>
              <a:t>PAYBACK</a:t>
            </a:r>
          </a:p>
          <a:p>
            <a:pPr algn="ctr"/>
            <a:r>
              <a:rPr lang="it-IT">
                <a:solidFill>
                  <a:schemeClr val="bg1"/>
                </a:solidFill>
                <a:latin typeface="Montserrat SemiBold" panose="00000700000000000000" pitchFamily="2" charset="0"/>
              </a:rPr>
              <a:t>IN YEAR 1</a:t>
            </a:r>
          </a:p>
        </p:txBody>
      </p:sp>
      <p:sp>
        <p:nvSpPr>
          <p:cNvPr id="10" name="Freccia angolare in su 9">
            <a:extLst>
              <a:ext uri="{FF2B5EF4-FFF2-40B4-BE49-F238E27FC236}">
                <a16:creationId xmlns:a16="http://schemas.microsoft.com/office/drawing/2014/main" id="{F02B8178-CCB5-A90E-CCFD-31E9FB6B20B5}"/>
              </a:ext>
            </a:extLst>
          </p:cNvPr>
          <p:cNvSpPr/>
          <p:nvPr/>
        </p:nvSpPr>
        <p:spPr>
          <a:xfrm flipH="1">
            <a:off x="8979656" y="5086005"/>
            <a:ext cx="760880" cy="579120"/>
          </a:xfrm>
          <a:prstGeom prst="bentUpArrow">
            <a:avLst>
              <a:gd name="adj1" fmla="val 11842"/>
              <a:gd name="adj2" fmla="val 18421"/>
              <a:gd name="adj3" fmla="val 381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9C772FD-D05D-AA6B-203D-16C15DF9514F}"/>
              </a:ext>
            </a:extLst>
          </p:cNvPr>
          <p:cNvSpPr txBox="1"/>
          <p:nvPr/>
        </p:nvSpPr>
        <p:spPr>
          <a:xfrm>
            <a:off x="9740536" y="5406970"/>
            <a:ext cx="76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 SemiBold" panose="00000700000000000000" pitchFamily="2" charset="0"/>
              </a:rPr>
              <a:t>NPV</a:t>
            </a:r>
          </a:p>
        </p:txBody>
      </p:sp>
      <p:sp>
        <p:nvSpPr>
          <p:cNvPr id="12" name="Freccia angolare in su 11">
            <a:extLst>
              <a:ext uri="{FF2B5EF4-FFF2-40B4-BE49-F238E27FC236}">
                <a16:creationId xmlns:a16="http://schemas.microsoft.com/office/drawing/2014/main" id="{6BFD2954-9736-AF37-0215-A38EE17849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10624110" y="3974755"/>
            <a:ext cx="2222500" cy="579120"/>
          </a:xfrm>
          <a:prstGeom prst="bentUpArrow">
            <a:avLst>
              <a:gd name="adj1" fmla="val 9649"/>
              <a:gd name="adj2" fmla="val 18421"/>
              <a:gd name="adj3" fmla="val 447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ngolare in su 12">
            <a:extLst>
              <a:ext uri="{FF2B5EF4-FFF2-40B4-BE49-F238E27FC236}">
                <a16:creationId xmlns:a16="http://schemas.microsoft.com/office/drawing/2014/main" id="{6D35B2F3-7C7B-97A9-4684-FC5C1CDE8B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11010576" y="4240601"/>
            <a:ext cx="1449568" cy="579120"/>
          </a:xfrm>
          <a:prstGeom prst="bentUpArrow">
            <a:avLst>
              <a:gd name="adj1" fmla="val 9649"/>
              <a:gd name="adj2" fmla="val 18421"/>
              <a:gd name="adj3" fmla="val 447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0C968FB-3043-4D39-B17F-1EA48F5138ED}"/>
              </a:ext>
            </a:extLst>
          </p:cNvPr>
          <p:cNvSpPr txBox="1"/>
          <p:nvPr/>
        </p:nvSpPr>
        <p:spPr>
          <a:xfrm>
            <a:off x="11354920" y="5406970"/>
            <a:ext cx="76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>
                <a:solidFill>
                  <a:schemeClr val="bg1"/>
                </a:solidFill>
                <a:latin typeface="Montserrat SemiBold" panose="00000700000000000000" pitchFamily="2" charset="0"/>
              </a:rPr>
              <a:t>ROI</a:t>
            </a:r>
          </a:p>
          <a:p>
            <a:pPr algn="r"/>
            <a:r>
              <a:rPr lang="it-IT">
                <a:solidFill>
                  <a:schemeClr val="bg1"/>
                </a:solidFill>
                <a:latin typeface="Montserrat SemiBold" panose="00000700000000000000" pitchFamily="2" charset="0"/>
              </a:rPr>
              <a:t>39%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AE6F2BA-B746-6785-AF4A-8F3572F6A422}"/>
              </a:ext>
            </a:extLst>
          </p:cNvPr>
          <p:cNvSpPr txBox="1"/>
          <p:nvPr/>
        </p:nvSpPr>
        <p:spPr>
          <a:xfrm>
            <a:off x="981753" y="5236223"/>
            <a:ext cx="1667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Montserrat" panose="00000500000000000000" pitchFamily="2" charset="0"/>
              </a:rPr>
              <a:t>PM</a:t>
            </a:r>
            <a:r>
              <a:rPr lang="it-IT">
                <a:solidFill>
                  <a:schemeClr val="bg1"/>
                </a:solidFill>
                <a:latin typeface="Montserrat" panose="00000500000000000000" pitchFamily="2" charset="0"/>
              </a:rPr>
              <a:t>: 20€/h  </a:t>
            </a:r>
          </a:p>
          <a:p>
            <a:r>
              <a:rPr lang="it-IT" b="1">
                <a:solidFill>
                  <a:schemeClr val="bg1"/>
                </a:solidFill>
                <a:latin typeface="Montserrat" panose="00000500000000000000" pitchFamily="2" charset="0"/>
              </a:rPr>
              <a:t>TM</a:t>
            </a:r>
            <a:r>
              <a:rPr lang="it-IT">
                <a:solidFill>
                  <a:schemeClr val="bg1"/>
                </a:solidFill>
                <a:latin typeface="Montserrat" panose="00000500000000000000" pitchFamily="2" charset="0"/>
              </a:rPr>
              <a:t>: 15€/h</a:t>
            </a:r>
          </a:p>
          <a:p>
            <a:r>
              <a:rPr lang="it-IT" b="1">
                <a:solidFill>
                  <a:schemeClr val="bg1"/>
                </a:solidFill>
                <a:latin typeface="Montserrat" panose="00000500000000000000" pitchFamily="2" charset="0"/>
              </a:rPr>
              <a:t>Tools</a:t>
            </a:r>
            <a:r>
              <a:rPr lang="it-IT">
                <a:solidFill>
                  <a:schemeClr val="bg1"/>
                </a:solidFill>
                <a:latin typeface="Montserrat" panose="00000500000000000000" pitchFamily="2" charset="0"/>
              </a:rPr>
              <a:t>: 500€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DF5808E-B94C-2881-6AA2-2B0CDB489029}"/>
              </a:ext>
            </a:extLst>
          </p:cNvPr>
          <p:cNvSpPr txBox="1"/>
          <p:nvPr/>
        </p:nvSpPr>
        <p:spPr>
          <a:xfrm>
            <a:off x="2725116" y="5236222"/>
            <a:ext cx="3089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Montserrat" panose="00000500000000000000" pitchFamily="2" charset="0"/>
              </a:rPr>
              <a:t>IoT</a:t>
            </a:r>
            <a:r>
              <a:rPr lang="it-IT">
                <a:solidFill>
                  <a:schemeClr val="bg1"/>
                </a:solidFill>
                <a:latin typeface="Montserrat" panose="00000500000000000000" pitchFamily="2" charset="0"/>
              </a:rPr>
              <a:t>: 20€/unità </a:t>
            </a:r>
            <a:r>
              <a:rPr lang="it-IT" b="1">
                <a:solidFill>
                  <a:schemeClr val="bg1"/>
                </a:solidFill>
                <a:latin typeface="Montserrat" panose="00000500000000000000" pitchFamily="2" charset="0"/>
              </a:rPr>
              <a:t>Albero</a:t>
            </a:r>
            <a:r>
              <a:rPr lang="it-IT">
                <a:solidFill>
                  <a:schemeClr val="bg1"/>
                </a:solidFill>
                <a:latin typeface="Montserrat" panose="00000500000000000000" pitchFamily="2" charset="0"/>
              </a:rPr>
              <a:t>:10€/unità</a:t>
            </a:r>
          </a:p>
          <a:p>
            <a:r>
              <a:rPr lang="it-IT" b="1">
                <a:solidFill>
                  <a:schemeClr val="bg1"/>
                </a:solidFill>
                <a:latin typeface="Montserrat" panose="00000500000000000000" pitchFamily="2" charset="0"/>
              </a:rPr>
              <a:t>Manutenzione</a:t>
            </a:r>
            <a:r>
              <a:rPr lang="it-IT">
                <a:solidFill>
                  <a:schemeClr val="bg1"/>
                </a:solidFill>
                <a:latin typeface="Montserrat" panose="00000500000000000000" pitchFamily="2" charset="0"/>
              </a:rPr>
              <a:t>: 5€/unità</a:t>
            </a:r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9E49D19-4BFB-71AB-D9E6-1168F404C26F}"/>
              </a:ext>
            </a:extLst>
          </p:cNvPr>
          <p:cNvSpPr txBox="1"/>
          <p:nvPr/>
        </p:nvSpPr>
        <p:spPr>
          <a:xfrm>
            <a:off x="7448937" y="5369279"/>
            <a:ext cx="347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Montserrat" panose="00000500000000000000" pitchFamily="2" charset="0"/>
              </a:rPr>
              <a:t>Albero Venduto</a:t>
            </a:r>
            <a:r>
              <a:rPr lang="it-IT">
                <a:solidFill>
                  <a:schemeClr val="bg1"/>
                </a:solidFill>
                <a:latin typeface="Montserrat" panose="00000500000000000000" pitchFamily="2" charset="0"/>
              </a:rPr>
              <a:t>: 55€/unità</a:t>
            </a:r>
          </a:p>
        </p:txBody>
      </p:sp>
    </p:spTree>
    <p:extLst>
      <p:ext uri="{BB962C8B-B14F-4D97-AF65-F5344CB8AC3E}">
        <p14:creationId xmlns:p14="http://schemas.microsoft.com/office/powerpoint/2010/main" val="250678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/>
      <p:bldP spid="8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 animBg="1"/>
      <p:bldP spid="13" grpId="1" animBg="1"/>
      <p:bldP spid="14" grpId="0"/>
      <p:bldP spid="14" grpId="1"/>
      <p:bldP spid="15" grpId="0"/>
      <p:bldP spid="16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E42B415-2880-6DBF-76C6-3EE69AE1A5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234623"/>
            <a:ext cx="12192000" cy="5744271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C750BB-94C7-41BD-36A0-21932C4BD4A8}"/>
              </a:ext>
            </a:extLst>
          </p:cNvPr>
          <p:cNvSpPr txBox="1"/>
          <p:nvPr/>
        </p:nvSpPr>
        <p:spPr>
          <a:xfrm>
            <a:off x="-733344" y="292381"/>
            <a:ext cx="5514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>
                <a:ln/>
                <a:solidFill>
                  <a:schemeClr val="tx1">
                    <a:lumMod val="75000"/>
                    <a:lumOff val="25000"/>
                  </a:schemeClr>
                </a:solidFill>
                <a:latin typeface="Montserrat Black" pitchFamily="2" charset="0"/>
              </a:rPr>
              <a:t>OBS</a:t>
            </a:r>
            <a:endParaRPr lang="it-IT" sz="3200">
              <a:latin typeface="Montserrat Black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4701" y="48606"/>
            <a:ext cx="843280" cy="960695"/>
          </a:xfrm>
          <a:prstGeom prst="rect">
            <a:avLst/>
          </a:prstGeom>
        </p:spPr>
      </p:pic>
      <p:grpSp>
        <p:nvGrpSpPr>
          <p:cNvPr id="55" name="Gruppo 54">
            <a:extLst>
              <a:ext uri="{FF2B5EF4-FFF2-40B4-BE49-F238E27FC236}">
                <a16:creationId xmlns:a16="http://schemas.microsoft.com/office/drawing/2014/main" id="{B0823E2B-AD5F-5247-1932-1CA34C864C28}"/>
              </a:ext>
            </a:extLst>
          </p:cNvPr>
          <p:cNvGrpSpPr/>
          <p:nvPr/>
        </p:nvGrpSpPr>
        <p:grpSpPr>
          <a:xfrm>
            <a:off x="2821588" y="2118714"/>
            <a:ext cx="6548824" cy="1623189"/>
            <a:chOff x="2023676" y="3732885"/>
            <a:chExt cx="8450189" cy="2094460"/>
          </a:xfrm>
        </p:grpSpPr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79BAC31D-15E3-E4A1-F979-D296F8D2F2E0}"/>
                </a:ext>
              </a:extLst>
            </p:cNvPr>
            <p:cNvGrpSpPr/>
            <p:nvPr/>
          </p:nvGrpSpPr>
          <p:grpSpPr>
            <a:xfrm>
              <a:off x="2023676" y="3732885"/>
              <a:ext cx="2177176" cy="2093210"/>
              <a:chOff x="2697456" y="3744700"/>
              <a:chExt cx="2177176" cy="2093210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FEF74F38-2A07-9105-4F35-60E5BB360A7D}"/>
                  </a:ext>
                </a:extLst>
              </p:cNvPr>
              <p:cNvSpPr/>
              <p:nvPr/>
            </p:nvSpPr>
            <p:spPr>
              <a:xfrm>
                <a:off x="2863765" y="4641715"/>
                <a:ext cx="1790974" cy="1196195"/>
              </a:xfrm>
              <a:prstGeom prst="rect">
                <a:avLst/>
              </a:prstGeom>
              <a:solidFill>
                <a:srgbClr val="004700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6" name="Immagine 25" descr="Immagine che contiene cravatta, uomo, persona, abbigliamento&#10;&#10;Descrizione generata automaticamente">
                <a:extLst>
                  <a:ext uri="{FF2B5EF4-FFF2-40B4-BE49-F238E27FC236}">
                    <a16:creationId xmlns:a16="http://schemas.microsoft.com/office/drawing/2014/main" id="{54A8414B-B019-F901-A3C8-948A867348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51" t="7576" r="15288" b="15035"/>
              <a:stretch/>
            </p:blipFill>
            <p:spPr>
              <a:xfrm>
                <a:off x="3000872" y="3744700"/>
                <a:ext cx="1539050" cy="1486860"/>
              </a:xfrm>
              <a:prstGeom prst="ellipse">
                <a:avLst/>
              </a:prstGeom>
              <a:ln w="76200">
                <a:solidFill>
                  <a:srgbClr val="006600"/>
                </a:solidFill>
              </a:ln>
            </p:spPr>
          </p:pic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B980D68A-5538-D4CD-DF83-2F999BDA3EEF}"/>
                  </a:ext>
                </a:extLst>
              </p:cNvPr>
              <p:cNvSpPr txBox="1"/>
              <p:nvPr/>
            </p:nvSpPr>
            <p:spPr>
              <a:xfrm>
                <a:off x="2697456" y="5519485"/>
                <a:ext cx="2177176" cy="297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900" b="1">
                    <a:ln/>
                    <a:solidFill>
                      <a:schemeClr val="bg1"/>
                    </a:solidFill>
                    <a:latin typeface="Montserrat Medium" pitchFamily="2" charset="0"/>
                  </a:rPr>
                  <a:t>Raffaele Squillante</a:t>
                </a:r>
              </a:p>
            </p:txBody>
          </p:sp>
        </p:grpSp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275DB47E-6128-AA81-AA50-8A4D7885D4C5}"/>
                </a:ext>
              </a:extLst>
            </p:cNvPr>
            <p:cNvGrpSpPr/>
            <p:nvPr/>
          </p:nvGrpSpPr>
          <p:grpSpPr>
            <a:xfrm>
              <a:off x="5007412" y="3734135"/>
              <a:ext cx="2177176" cy="2093210"/>
              <a:chOff x="5258977" y="3767654"/>
              <a:chExt cx="2177176" cy="2093210"/>
            </a:xfrm>
          </p:grpSpPr>
          <p:sp>
            <p:nvSpPr>
              <p:cNvPr id="40" name="Rettangolo 39">
                <a:extLst>
                  <a:ext uri="{FF2B5EF4-FFF2-40B4-BE49-F238E27FC236}">
                    <a16:creationId xmlns:a16="http://schemas.microsoft.com/office/drawing/2014/main" id="{2A00EE06-6F95-5394-4D73-E5792140E3E2}"/>
                  </a:ext>
                </a:extLst>
              </p:cNvPr>
              <p:cNvSpPr/>
              <p:nvPr/>
            </p:nvSpPr>
            <p:spPr>
              <a:xfrm>
                <a:off x="5425286" y="4664669"/>
                <a:ext cx="1790974" cy="1196195"/>
              </a:xfrm>
              <a:prstGeom prst="rect">
                <a:avLst/>
              </a:prstGeom>
              <a:solidFill>
                <a:srgbClr val="004700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41" name="Immagine 40">
                <a:extLst>
                  <a:ext uri="{FF2B5EF4-FFF2-40B4-BE49-F238E27FC236}">
                    <a16:creationId xmlns:a16="http://schemas.microsoft.com/office/drawing/2014/main" id="{6B707CD1-DD9D-9CC3-6E6D-5077C0D55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96" b="1696"/>
              <a:stretch/>
            </p:blipFill>
            <p:spPr>
              <a:xfrm>
                <a:off x="5562393" y="3767654"/>
                <a:ext cx="1539050" cy="1486859"/>
              </a:xfrm>
              <a:prstGeom prst="ellipse">
                <a:avLst/>
              </a:prstGeom>
              <a:ln w="76200">
                <a:solidFill>
                  <a:srgbClr val="006600"/>
                </a:solidFill>
              </a:ln>
            </p:spPr>
          </p:pic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421A6B5F-B7EE-169C-A452-3013AFAE36D1}"/>
                  </a:ext>
                </a:extLst>
              </p:cNvPr>
              <p:cNvSpPr txBox="1"/>
              <p:nvPr/>
            </p:nvSpPr>
            <p:spPr>
              <a:xfrm>
                <a:off x="5258977" y="5542439"/>
                <a:ext cx="2177176" cy="297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900" b="1">
                    <a:ln/>
                    <a:solidFill>
                      <a:schemeClr val="bg1"/>
                    </a:solidFill>
                    <a:latin typeface="Montserrat Medium" pitchFamily="2" charset="0"/>
                  </a:rPr>
                  <a:t>Antonio Giametta</a:t>
                </a:r>
              </a:p>
            </p:txBody>
          </p:sp>
        </p:grpSp>
        <p:grpSp>
          <p:nvGrpSpPr>
            <p:cNvPr id="53" name="Gruppo 52">
              <a:extLst>
                <a:ext uri="{FF2B5EF4-FFF2-40B4-BE49-F238E27FC236}">
                  <a16:creationId xmlns:a16="http://schemas.microsoft.com/office/drawing/2014/main" id="{6EBEB51E-052A-4CC6-0B4B-4C2827FD2EA7}"/>
                </a:ext>
              </a:extLst>
            </p:cNvPr>
            <p:cNvGrpSpPr/>
            <p:nvPr/>
          </p:nvGrpSpPr>
          <p:grpSpPr>
            <a:xfrm>
              <a:off x="8296689" y="3732885"/>
              <a:ext cx="2177176" cy="2093210"/>
              <a:chOff x="8155208" y="3651062"/>
              <a:chExt cx="2177176" cy="2093210"/>
            </a:xfrm>
          </p:grpSpPr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346A2796-8F83-CCF6-77BE-8C17FADBA44C}"/>
                  </a:ext>
                </a:extLst>
              </p:cNvPr>
              <p:cNvSpPr/>
              <p:nvPr/>
            </p:nvSpPr>
            <p:spPr>
              <a:xfrm>
                <a:off x="8321517" y="4548077"/>
                <a:ext cx="1790974" cy="1196195"/>
              </a:xfrm>
              <a:prstGeom prst="rect">
                <a:avLst/>
              </a:prstGeom>
              <a:solidFill>
                <a:srgbClr val="004700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46" name="Immagine 45">
                <a:extLst>
                  <a:ext uri="{FF2B5EF4-FFF2-40B4-BE49-F238E27FC236}">
                    <a16:creationId xmlns:a16="http://schemas.microsoft.com/office/drawing/2014/main" id="{F08737F4-1059-9FC4-57B3-CCE4941C88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t="1997" b="1997"/>
              <a:stretch/>
            </p:blipFill>
            <p:spPr>
              <a:xfrm>
                <a:off x="8458624" y="3651062"/>
                <a:ext cx="1539050" cy="1486859"/>
              </a:xfrm>
              <a:prstGeom prst="ellipse">
                <a:avLst/>
              </a:prstGeom>
              <a:ln w="76200">
                <a:solidFill>
                  <a:srgbClr val="006600"/>
                </a:solidFill>
              </a:ln>
            </p:spPr>
          </p:pic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207AEF6F-D368-368E-416E-D913EBE4FF69}"/>
                  </a:ext>
                </a:extLst>
              </p:cNvPr>
              <p:cNvSpPr txBox="1"/>
              <p:nvPr/>
            </p:nvSpPr>
            <p:spPr>
              <a:xfrm>
                <a:off x="8155208" y="5425847"/>
                <a:ext cx="2177176" cy="297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900" b="1">
                    <a:ln/>
                    <a:solidFill>
                      <a:schemeClr val="bg1"/>
                    </a:solidFill>
                    <a:latin typeface="Montserrat Medium" pitchFamily="2" charset="0"/>
                  </a:rPr>
                  <a:t>Angelo Afeltra</a:t>
                </a:r>
              </a:p>
            </p:txBody>
          </p:sp>
        </p:grpSp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7075A73C-6386-8AFD-432F-FD26C80DD814}"/>
              </a:ext>
            </a:extLst>
          </p:cNvPr>
          <p:cNvGrpSpPr/>
          <p:nvPr/>
        </p:nvGrpSpPr>
        <p:grpSpPr>
          <a:xfrm>
            <a:off x="5210343" y="292381"/>
            <a:ext cx="1522516" cy="1494032"/>
            <a:chOff x="4539922" y="1316498"/>
            <a:chExt cx="2177176" cy="2136445"/>
          </a:xfrm>
        </p:grpSpPr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CA945545-A176-FC3F-0672-BC9A782A2C8C}"/>
                </a:ext>
              </a:extLst>
            </p:cNvPr>
            <p:cNvSpPr/>
            <p:nvPr/>
          </p:nvSpPr>
          <p:spPr>
            <a:xfrm>
              <a:off x="4711044" y="2213513"/>
              <a:ext cx="1790974" cy="1196195"/>
            </a:xfrm>
            <a:prstGeom prst="rect">
              <a:avLst/>
            </a:prstGeom>
            <a:solidFill>
              <a:srgbClr val="00470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322296E-7AF4-2521-2546-CF4D02CA6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6" b="1696"/>
            <a:stretch/>
          </p:blipFill>
          <p:spPr>
            <a:xfrm>
              <a:off x="4848151" y="1316498"/>
              <a:ext cx="1539050" cy="1486859"/>
            </a:xfrm>
            <a:prstGeom prst="ellipse">
              <a:avLst/>
            </a:prstGeom>
            <a:ln w="76200">
              <a:solidFill>
                <a:srgbClr val="006600"/>
              </a:solidFill>
            </a:ln>
          </p:spPr>
        </p:pic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CE525817-85AC-FE60-6A5D-371C7B8C3832}"/>
                </a:ext>
              </a:extLst>
            </p:cNvPr>
            <p:cNvSpPr txBox="1"/>
            <p:nvPr/>
          </p:nvSpPr>
          <p:spPr>
            <a:xfrm>
              <a:off x="4539922" y="2924803"/>
              <a:ext cx="2177176" cy="5281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it-IT" sz="900" b="1">
                  <a:ln/>
                  <a:solidFill>
                    <a:schemeClr val="bg1"/>
                  </a:solidFill>
                  <a:latin typeface="Montserrat Medium" pitchFamily="2" charset="0"/>
                </a:rPr>
                <a:t>Prof.ssa</a:t>
              </a:r>
            </a:p>
            <a:p>
              <a:pPr algn="ctr"/>
              <a:r>
                <a:rPr lang="it-IT" sz="900" b="1">
                  <a:ln/>
                  <a:solidFill>
                    <a:schemeClr val="bg1"/>
                  </a:solidFill>
                  <a:latin typeface="Montserrat Medium" pitchFamily="2" charset="0"/>
                </a:rPr>
                <a:t>Filomena Ferrucci</a:t>
              </a:r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C165DE7A-AF64-AE20-9669-82B1CDD1B247}"/>
              </a:ext>
            </a:extLst>
          </p:cNvPr>
          <p:cNvGrpSpPr/>
          <p:nvPr/>
        </p:nvGrpSpPr>
        <p:grpSpPr>
          <a:xfrm>
            <a:off x="274701" y="4289251"/>
            <a:ext cx="1687293" cy="1622220"/>
            <a:chOff x="2697456" y="3744700"/>
            <a:chExt cx="2177176" cy="2093210"/>
          </a:xfrm>
        </p:grpSpPr>
        <p:sp>
          <p:nvSpPr>
            <p:cNvPr id="66" name="Rettangolo 65">
              <a:extLst>
                <a:ext uri="{FF2B5EF4-FFF2-40B4-BE49-F238E27FC236}">
                  <a16:creationId xmlns:a16="http://schemas.microsoft.com/office/drawing/2014/main" id="{0113C338-1686-04FB-833B-5171C4775EDA}"/>
                </a:ext>
              </a:extLst>
            </p:cNvPr>
            <p:cNvSpPr/>
            <p:nvPr/>
          </p:nvSpPr>
          <p:spPr>
            <a:xfrm>
              <a:off x="2863765" y="4641715"/>
              <a:ext cx="1790974" cy="1196195"/>
            </a:xfrm>
            <a:prstGeom prst="rect">
              <a:avLst/>
            </a:prstGeom>
            <a:solidFill>
              <a:srgbClr val="00470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7" name="Immagine 66">
              <a:extLst>
                <a:ext uri="{FF2B5EF4-FFF2-40B4-BE49-F238E27FC236}">
                  <a16:creationId xmlns:a16="http://schemas.microsoft.com/office/drawing/2014/main" id="{B9BC1DBC-F2B0-758C-A5B5-DDC9BE7B4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2037" r="12037"/>
            <a:stretch/>
          </p:blipFill>
          <p:spPr>
            <a:xfrm>
              <a:off x="3000872" y="3744700"/>
              <a:ext cx="1539050" cy="1486859"/>
            </a:xfrm>
            <a:prstGeom prst="ellipse">
              <a:avLst/>
            </a:prstGeom>
            <a:ln w="76200">
              <a:solidFill>
                <a:srgbClr val="006600"/>
              </a:solidFill>
            </a:ln>
          </p:spPr>
        </p:pic>
        <p:sp>
          <p:nvSpPr>
            <p:cNvPr id="68" name="CasellaDiTesto 67">
              <a:extLst>
                <a:ext uri="{FF2B5EF4-FFF2-40B4-BE49-F238E27FC236}">
                  <a16:creationId xmlns:a16="http://schemas.microsoft.com/office/drawing/2014/main" id="{348164A6-CC8D-F59E-8970-6C3B4D39F693}"/>
                </a:ext>
              </a:extLst>
            </p:cNvPr>
            <p:cNvSpPr txBox="1"/>
            <p:nvPr/>
          </p:nvSpPr>
          <p:spPr>
            <a:xfrm>
              <a:off x="2697456" y="5519485"/>
              <a:ext cx="2177176" cy="2978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it-IT" sz="900" b="1">
                  <a:ln/>
                  <a:solidFill>
                    <a:schemeClr val="bg1"/>
                  </a:solidFill>
                  <a:latin typeface="Montserrat Medium" pitchFamily="2" charset="0"/>
                </a:rPr>
                <a:t>Alessandro Borrelli</a:t>
              </a: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E80D58BF-8ECF-E1CA-6258-16317B00CC61}"/>
              </a:ext>
            </a:extLst>
          </p:cNvPr>
          <p:cNvGrpSpPr/>
          <p:nvPr/>
        </p:nvGrpSpPr>
        <p:grpSpPr>
          <a:xfrm>
            <a:off x="2587071" y="4290221"/>
            <a:ext cx="1687293" cy="1622219"/>
            <a:chOff x="5258977" y="3767655"/>
            <a:chExt cx="2177176" cy="2093209"/>
          </a:xfrm>
        </p:grpSpPr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05F70C62-440E-46EA-45B3-84413F7505DB}"/>
                </a:ext>
              </a:extLst>
            </p:cNvPr>
            <p:cNvSpPr/>
            <p:nvPr/>
          </p:nvSpPr>
          <p:spPr>
            <a:xfrm>
              <a:off x="5425286" y="4664669"/>
              <a:ext cx="1790974" cy="1196195"/>
            </a:xfrm>
            <a:prstGeom prst="rect">
              <a:avLst/>
            </a:prstGeom>
            <a:solidFill>
              <a:srgbClr val="00470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4" name="Immagine 63">
              <a:extLst>
                <a:ext uri="{FF2B5EF4-FFF2-40B4-BE49-F238E27FC236}">
                  <a16:creationId xmlns:a16="http://schemas.microsoft.com/office/drawing/2014/main" id="{9C94FC3D-22FA-1EF3-294F-5FB559582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25" t="23506" r="24394" b="27053"/>
            <a:stretch/>
          </p:blipFill>
          <p:spPr>
            <a:xfrm>
              <a:off x="5562393" y="3767655"/>
              <a:ext cx="1539050" cy="1486859"/>
            </a:xfrm>
            <a:prstGeom prst="ellipse">
              <a:avLst/>
            </a:prstGeom>
            <a:ln w="76200">
              <a:solidFill>
                <a:srgbClr val="006600"/>
              </a:solidFill>
            </a:ln>
          </p:spPr>
        </p:pic>
        <p:sp>
          <p:nvSpPr>
            <p:cNvPr id="65" name="CasellaDiTesto 64">
              <a:extLst>
                <a:ext uri="{FF2B5EF4-FFF2-40B4-BE49-F238E27FC236}">
                  <a16:creationId xmlns:a16="http://schemas.microsoft.com/office/drawing/2014/main" id="{B70F7E8D-B833-5A38-3540-73D482931016}"/>
                </a:ext>
              </a:extLst>
            </p:cNvPr>
            <p:cNvSpPr txBox="1"/>
            <p:nvPr/>
          </p:nvSpPr>
          <p:spPr>
            <a:xfrm>
              <a:off x="5258977" y="5542439"/>
              <a:ext cx="2177176" cy="2978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it-IT" sz="900" b="1">
                  <a:ln/>
                  <a:solidFill>
                    <a:schemeClr val="bg1"/>
                  </a:solidFill>
                  <a:latin typeface="Montserrat Medium" pitchFamily="2" charset="0"/>
                </a:rPr>
                <a:t>Gerardo Napolitano</a:t>
              </a:r>
            </a:p>
          </p:txBody>
        </p:sp>
      </p:grpSp>
      <p:grpSp>
        <p:nvGrpSpPr>
          <p:cNvPr id="70" name="Gruppo 69">
            <a:extLst>
              <a:ext uri="{FF2B5EF4-FFF2-40B4-BE49-F238E27FC236}">
                <a16:creationId xmlns:a16="http://schemas.microsoft.com/office/drawing/2014/main" id="{3C7C0201-0BA0-F9B2-7B24-A53DD1396FEC}"/>
              </a:ext>
            </a:extLst>
          </p:cNvPr>
          <p:cNvGrpSpPr/>
          <p:nvPr/>
        </p:nvGrpSpPr>
        <p:grpSpPr>
          <a:xfrm>
            <a:off x="7688184" y="4289251"/>
            <a:ext cx="1687293" cy="1622220"/>
            <a:chOff x="2697456" y="3744700"/>
            <a:chExt cx="2177176" cy="2093210"/>
          </a:xfrm>
        </p:grpSpPr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1B3D300B-08CE-3BDB-9EBB-324E1C2EE23C}"/>
                </a:ext>
              </a:extLst>
            </p:cNvPr>
            <p:cNvSpPr/>
            <p:nvPr/>
          </p:nvSpPr>
          <p:spPr>
            <a:xfrm>
              <a:off x="2863765" y="4641715"/>
              <a:ext cx="1790974" cy="1196195"/>
            </a:xfrm>
            <a:prstGeom prst="rect">
              <a:avLst/>
            </a:prstGeom>
            <a:solidFill>
              <a:srgbClr val="00470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0" name="Immagine 79">
              <a:extLst>
                <a:ext uri="{FF2B5EF4-FFF2-40B4-BE49-F238E27FC236}">
                  <a16:creationId xmlns:a16="http://schemas.microsoft.com/office/drawing/2014/main" id="{B0E92CFF-84D5-325D-AAA0-4CA3F44FA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41" t="22718" r="21968" b="22718"/>
            <a:stretch/>
          </p:blipFill>
          <p:spPr>
            <a:xfrm>
              <a:off x="3000872" y="3744700"/>
              <a:ext cx="1539050" cy="1486859"/>
            </a:xfrm>
            <a:prstGeom prst="ellipse">
              <a:avLst/>
            </a:prstGeom>
            <a:ln w="76200">
              <a:solidFill>
                <a:srgbClr val="006600"/>
              </a:solidFill>
            </a:ln>
          </p:spPr>
        </p:pic>
        <p:sp>
          <p:nvSpPr>
            <p:cNvPr id="81" name="CasellaDiTesto 80">
              <a:extLst>
                <a:ext uri="{FF2B5EF4-FFF2-40B4-BE49-F238E27FC236}">
                  <a16:creationId xmlns:a16="http://schemas.microsoft.com/office/drawing/2014/main" id="{CD210772-3161-F593-A1C0-CA7362EED636}"/>
                </a:ext>
              </a:extLst>
            </p:cNvPr>
            <p:cNvSpPr txBox="1"/>
            <p:nvPr/>
          </p:nvSpPr>
          <p:spPr>
            <a:xfrm>
              <a:off x="2697456" y="5519485"/>
              <a:ext cx="2177176" cy="2978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it-IT" sz="900" b="1">
                  <a:ln/>
                  <a:solidFill>
                    <a:schemeClr val="bg1"/>
                  </a:solidFill>
                  <a:latin typeface="Montserrat Medium" pitchFamily="2" charset="0"/>
                </a:rPr>
                <a:t>Michela Faella</a:t>
              </a:r>
            </a:p>
          </p:txBody>
        </p: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B4FCD973-F44A-D608-F8A5-73D971758C15}"/>
              </a:ext>
            </a:extLst>
          </p:cNvPr>
          <p:cNvGrpSpPr/>
          <p:nvPr/>
        </p:nvGrpSpPr>
        <p:grpSpPr>
          <a:xfrm>
            <a:off x="10000554" y="4985399"/>
            <a:ext cx="1687293" cy="927041"/>
            <a:chOff x="5258977" y="4664669"/>
            <a:chExt cx="2177176" cy="1196195"/>
          </a:xfrm>
        </p:grpSpPr>
        <p:sp>
          <p:nvSpPr>
            <p:cNvPr id="76" name="Rettangolo 75">
              <a:extLst>
                <a:ext uri="{FF2B5EF4-FFF2-40B4-BE49-F238E27FC236}">
                  <a16:creationId xmlns:a16="http://schemas.microsoft.com/office/drawing/2014/main" id="{2ABC56D8-0789-B5DD-AFD8-41373209C5EA}"/>
                </a:ext>
              </a:extLst>
            </p:cNvPr>
            <p:cNvSpPr/>
            <p:nvPr/>
          </p:nvSpPr>
          <p:spPr>
            <a:xfrm>
              <a:off x="5425286" y="4664669"/>
              <a:ext cx="1790974" cy="1196195"/>
            </a:xfrm>
            <a:prstGeom prst="rect">
              <a:avLst/>
            </a:prstGeom>
            <a:solidFill>
              <a:srgbClr val="00470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8" name="CasellaDiTesto 77">
              <a:extLst>
                <a:ext uri="{FF2B5EF4-FFF2-40B4-BE49-F238E27FC236}">
                  <a16:creationId xmlns:a16="http://schemas.microsoft.com/office/drawing/2014/main" id="{CA36E772-68A1-17CC-2A6B-8B263B4C7195}"/>
                </a:ext>
              </a:extLst>
            </p:cNvPr>
            <p:cNvSpPr txBox="1"/>
            <p:nvPr/>
          </p:nvSpPr>
          <p:spPr>
            <a:xfrm>
              <a:off x="5258977" y="5542439"/>
              <a:ext cx="2177176" cy="2978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it-IT" sz="900" b="1">
                  <a:ln/>
                  <a:solidFill>
                    <a:schemeClr val="bg1"/>
                  </a:solidFill>
                  <a:latin typeface="Montserrat Medium" pitchFamily="2" charset="0"/>
                </a:rPr>
                <a:t>Vincenzo Cerciello</a:t>
              </a:r>
            </a:p>
          </p:txBody>
        </p:sp>
      </p:grp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7D5EC8B9-AEB6-7DBC-36EE-F85A8821370B}"/>
              </a:ext>
            </a:extLst>
          </p:cNvPr>
          <p:cNvGrpSpPr/>
          <p:nvPr/>
        </p:nvGrpSpPr>
        <p:grpSpPr>
          <a:xfrm>
            <a:off x="5136232" y="4272917"/>
            <a:ext cx="1687293" cy="1638554"/>
            <a:chOff x="5136232" y="4272917"/>
            <a:chExt cx="1687293" cy="1638554"/>
          </a:xfrm>
        </p:grpSpPr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5931F856-B9EF-D1CA-A95C-8C0D6ACE6279}"/>
                </a:ext>
              </a:extLst>
            </p:cNvPr>
            <p:cNvGrpSpPr/>
            <p:nvPr/>
          </p:nvGrpSpPr>
          <p:grpSpPr>
            <a:xfrm>
              <a:off x="5136232" y="4984430"/>
              <a:ext cx="1687293" cy="927041"/>
              <a:chOff x="8155208" y="4548077"/>
              <a:chExt cx="2177176" cy="1196195"/>
            </a:xfrm>
          </p:grpSpPr>
          <p:sp>
            <p:nvSpPr>
              <p:cNvPr id="60" name="Rettangolo 59">
                <a:extLst>
                  <a:ext uri="{FF2B5EF4-FFF2-40B4-BE49-F238E27FC236}">
                    <a16:creationId xmlns:a16="http://schemas.microsoft.com/office/drawing/2014/main" id="{795CAF9D-69E7-F5DD-B46B-0EA94BE93AD2}"/>
                  </a:ext>
                </a:extLst>
              </p:cNvPr>
              <p:cNvSpPr/>
              <p:nvPr/>
            </p:nvSpPr>
            <p:spPr>
              <a:xfrm>
                <a:off x="8321517" y="4548077"/>
                <a:ext cx="1790974" cy="1196195"/>
              </a:xfrm>
              <a:prstGeom prst="rect">
                <a:avLst/>
              </a:prstGeom>
              <a:solidFill>
                <a:srgbClr val="004700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246D5E33-3750-FBFB-CEA4-FF9A9FBC78C5}"/>
                  </a:ext>
                </a:extLst>
              </p:cNvPr>
              <p:cNvSpPr txBox="1"/>
              <p:nvPr/>
            </p:nvSpPr>
            <p:spPr>
              <a:xfrm>
                <a:off x="8155208" y="5425847"/>
                <a:ext cx="2177176" cy="297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900" b="1">
                    <a:ln/>
                    <a:solidFill>
                      <a:schemeClr val="bg1"/>
                    </a:solidFill>
                    <a:latin typeface="Montserrat Medium" pitchFamily="2" charset="0"/>
                  </a:rPr>
                  <a:t>Mirko Vitale</a:t>
                </a:r>
              </a:p>
            </p:txBody>
          </p:sp>
        </p:grpSp>
        <p:pic>
          <p:nvPicPr>
            <p:cNvPr id="85" name="Immagine 84">
              <a:extLst>
                <a:ext uri="{FF2B5EF4-FFF2-40B4-BE49-F238E27FC236}">
                  <a16:creationId xmlns:a16="http://schemas.microsoft.com/office/drawing/2014/main" id="{25BAA5AD-BECD-DE49-54E2-3843CC47A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00" t="23468" r="22716" b="24931"/>
            <a:stretch/>
          </p:blipFill>
          <p:spPr>
            <a:xfrm>
              <a:off x="5374974" y="4272917"/>
              <a:ext cx="1192751" cy="1152303"/>
            </a:xfrm>
            <a:prstGeom prst="ellipse">
              <a:avLst/>
            </a:prstGeom>
            <a:ln w="76200">
              <a:solidFill>
                <a:srgbClr val="006600"/>
              </a:solidFill>
            </a:ln>
          </p:spPr>
        </p:pic>
      </p:grp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68A5EDF7-238C-C4B8-54F1-5A241BF2CCB5}"/>
              </a:ext>
            </a:extLst>
          </p:cNvPr>
          <p:cNvSpPr txBox="1"/>
          <p:nvPr/>
        </p:nvSpPr>
        <p:spPr>
          <a:xfrm>
            <a:off x="9610712" y="807908"/>
            <a:ext cx="2466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latin typeface="Montserrat SemiBold" panose="00000700000000000000" pitchFamily="2" charset="0"/>
              </a:rPr>
              <a:t>TOP MANAGER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9E1A40D9-31C9-B95A-51A7-9B1EAA2A278D}"/>
              </a:ext>
            </a:extLst>
          </p:cNvPr>
          <p:cNvSpPr txBox="1"/>
          <p:nvPr/>
        </p:nvSpPr>
        <p:spPr>
          <a:xfrm>
            <a:off x="9589949" y="2425953"/>
            <a:ext cx="2466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latin typeface="Montserrat SemiBold" panose="00000700000000000000" pitchFamily="2" charset="0"/>
              </a:rPr>
              <a:t>PROJECT</a:t>
            </a:r>
          </a:p>
          <a:p>
            <a:pPr algn="ctr"/>
            <a:r>
              <a:rPr lang="it-IT" sz="1600">
                <a:latin typeface="Montserrat SemiBold" panose="00000700000000000000" pitchFamily="2" charset="0"/>
              </a:rPr>
              <a:t>MANAGER</a:t>
            </a: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790629D0-AE3F-FE07-1E92-B0E3A2BB0135}"/>
              </a:ext>
            </a:extLst>
          </p:cNvPr>
          <p:cNvSpPr txBox="1"/>
          <p:nvPr/>
        </p:nvSpPr>
        <p:spPr>
          <a:xfrm>
            <a:off x="4746390" y="6273888"/>
            <a:ext cx="24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solidFill>
                  <a:schemeClr val="bg1"/>
                </a:solidFill>
                <a:latin typeface="Montserrat SemiBold" panose="00000700000000000000" pitchFamily="2" charset="0"/>
              </a:rPr>
              <a:t>TEAM MEMBERS</a:t>
            </a:r>
          </a:p>
        </p:txBody>
      </p:sp>
      <p:pic>
        <p:nvPicPr>
          <p:cNvPr id="12" name="Immagine 12" descr="Immagine che contiene persona, uomo, verde, sorridente&#10;&#10;Descrizione generata automaticamente">
            <a:extLst>
              <a:ext uri="{FF2B5EF4-FFF2-40B4-BE49-F238E27FC236}">
                <a16:creationId xmlns:a16="http://schemas.microsoft.com/office/drawing/2014/main" id="{F52C96F1-C796-BCEF-F1FF-687F54C070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59388" y="4119835"/>
            <a:ext cx="1384455" cy="138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1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A77F2262-BFA4-628D-CE8D-DE51ABB4CEC2}"/>
              </a:ext>
            </a:extLst>
          </p:cNvPr>
          <p:cNvSpPr/>
          <p:nvPr/>
        </p:nvSpPr>
        <p:spPr>
          <a:xfrm>
            <a:off x="0" y="1"/>
            <a:ext cx="4089240" cy="6858000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C750BB-94C7-41BD-36A0-21932C4BD4A8}"/>
              </a:ext>
            </a:extLst>
          </p:cNvPr>
          <p:cNvSpPr txBox="1"/>
          <p:nvPr/>
        </p:nvSpPr>
        <p:spPr>
          <a:xfrm>
            <a:off x="949514" y="319404"/>
            <a:ext cx="2917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>
                <a:ln/>
                <a:solidFill>
                  <a:schemeClr val="bg1"/>
                </a:solidFill>
                <a:latin typeface="Montserrat Black" pitchFamily="2" charset="0"/>
              </a:rPr>
              <a:t>Valutazioni</a:t>
            </a:r>
            <a:endParaRPr lang="it-IT" sz="3200">
              <a:solidFill>
                <a:schemeClr val="bg1"/>
              </a:solidFill>
              <a:latin typeface="Montserrat Black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6234" y="60529"/>
            <a:ext cx="843280" cy="96069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815BEF5-0F8B-A641-CBDA-25B18CF5A941}"/>
              </a:ext>
            </a:extLst>
          </p:cNvPr>
          <p:cNvSpPr txBox="1"/>
          <p:nvPr/>
        </p:nvSpPr>
        <p:spPr>
          <a:xfrm>
            <a:off x="516611" y="2551837"/>
            <a:ext cx="3056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bg1"/>
                </a:solidFill>
                <a:latin typeface="Montserrat SemiBold" panose="00000700000000000000" pitchFamily="2" charset="0"/>
              </a:rPr>
              <a:t>Criteri di</a:t>
            </a:r>
          </a:p>
          <a:p>
            <a:pPr algn="ctr"/>
            <a:r>
              <a:rPr lang="it-IT" sz="3600">
                <a:solidFill>
                  <a:schemeClr val="bg1"/>
                </a:solidFill>
                <a:latin typeface="Montserrat SemiBold" panose="00000700000000000000" pitchFamily="2" charset="0"/>
              </a:rPr>
              <a:t>Valutazione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B4557B-A79A-ED05-682F-46496774CFB7}"/>
              </a:ext>
            </a:extLst>
          </p:cNvPr>
          <p:cNvSpPr txBox="1"/>
          <p:nvPr/>
        </p:nvSpPr>
        <p:spPr>
          <a:xfrm>
            <a:off x="4605851" y="904179"/>
            <a:ext cx="709212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Montserrat" panose="00000500000000000000" pitchFamily="2" charset="0"/>
              </a:rPr>
              <a:t>Proattività</a:t>
            </a:r>
            <a:endParaRPr lang="it-IT" sz="2000" b="1">
              <a:latin typeface="Montserrat" panose="00000500000000000000" pitchFamily="2" charset="0"/>
            </a:endParaRPr>
          </a:p>
          <a:p>
            <a:endParaRPr lang="it-IT" sz="200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Montserrat" panose="00000500000000000000" pitchFamily="2" charset="0"/>
              </a:rPr>
              <a:t>Partecipazione</a:t>
            </a:r>
          </a:p>
          <a:p>
            <a:endParaRPr lang="it-IT" sz="200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Montserrat" panose="00000500000000000000" pitchFamily="2" charset="0"/>
              </a:rPr>
              <a:t>Qualità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i="1">
                <a:latin typeface="Montserrat" panose="00000500000000000000" pitchFamily="2" charset="0"/>
              </a:rPr>
              <a:t>Qualità dei Contenuti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i="1">
                <a:latin typeface="Montserrat" panose="00000500000000000000" pitchFamily="2" charset="0"/>
              </a:rPr>
              <a:t>Numero di Revisioni Necessarie</a:t>
            </a:r>
          </a:p>
          <a:p>
            <a:endParaRPr lang="it-IT" sz="200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Montserrat" panose="00000500000000000000" pitchFamily="2" charset="0"/>
              </a:rPr>
              <a:t>Rispetto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i="1">
                <a:latin typeface="Montserrat" panose="00000500000000000000" pitchFamily="2" charset="0"/>
              </a:rPr>
              <a:t>Scadenze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i="1">
                <a:latin typeface="Montserrat" panose="00000500000000000000" pitchFamily="2" charset="0"/>
              </a:rPr>
              <a:t>Meeting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i="1">
                <a:latin typeface="Montserrat" panose="00000500000000000000" pitchFamily="2" charset="0"/>
              </a:rPr>
              <a:t>Utilizzo corretto degli strumenti</a:t>
            </a:r>
          </a:p>
          <a:p>
            <a:endParaRPr lang="it-IT" sz="200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latin typeface="Montserrat" panose="00000500000000000000" pitchFamily="2" charset="0"/>
              </a:rPr>
              <a:t>Relazioni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i="1">
                <a:latin typeface="Montserrat" panose="00000500000000000000" pitchFamily="2" charset="0"/>
              </a:rPr>
              <a:t>Team Working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i="1">
                <a:latin typeface="Montserrat" panose="00000500000000000000" pitchFamily="2" charset="0"/>
              </a:rPr>
              <a:t>Interventi Costruttivi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i="1">
                <a:latin typeface="Montserrat" panose="00000500000000000000" pitchFamily="2" charset="0"/>
              </a:rPr>
              <a:t>Rispetto delle Decisioni</a:t>
            </a:r>
          </a:p>
        </p:txBody>
      </p:sp>
    </p:spTree>
    <p:extLst>
      <p:ext uri="{BB962C8B-B14F-4D97-AF65-F5344CB8AC3E}">
        <p14:creationId xmlns:p14="http://schemas.microsoft.com/office/powerpoint/2010/main" val="97602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A77F2262-BFA4-628D-CE8D-DE51ABB4CEC2}"/>
              </a:ext>
            </a:extLst>
          </p:cNvPr>
          <p:cNvSpPr/>
          <p:nvPr/>
        </p:nvSpPr>
        <p:spPr>
          <a:xfrm>
            <a:off x="0" y="1"/>
            <a:ext cx="4089240" cy="6858000"/>
          </a:xfrm>
          <a:prstGeom prst="rect">
            <a:avLst/>
          </a:prstGeom>
          <a:solidFill>
            <a:srgbClr val="004700"/>
          </a:solidFill>
          <a:ln>
            <a:solidFill>
              <a:srgbClr val="004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Montserrat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C750BB-94C7-41BD-36A0-21932C4BD4A8}"/>
              </a:ext>
            </a:extLst>
          </p:cNvPr>
          <p:cNvSpPr txBox="1"/>
          <p:nvPr/>
        </p:nvSpPr>
        <p:spPr>
          <a:xfrm>
            <a:off x="949514" y="319404"/>
            <a:ext cx="2917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>
                <a:ln/>
                <a:solidFill>
                  <a:schemeClr val="bg1"/>
                </a:solidFill>
                <a:latin typeface="Montserrat Black" pitchFamily="2" charset="0"/>
              </a:rPr>
              <a:t>Valutazioni</a:t>
            </a:r>
            <a:endParaRPr lang="it-IT" sz="3200">
              <a:solidFill>
                <a:schemeClr val="bg1"/>
              </a:solidFill>
              <a:latin typeface="Montserrat Black" pitchFamily="2" charset="0"/>
            </a:endParaRPr>
          </a:p>
        </p:txBody>
      </p:sp>
      <p:pic>
        <p:nvPicPr>
          <p:cNvPr id="9" name="Elemento grafico 8" descr="Albero caducifoglio contorno">
            <a:extLst>
              <a:ext uri="{FF2B5EF4-FFF2-40B4-BE49-F238E27FC236}">
                <a16:creationId xmlns:a16="http://schemas.microsoft.com/office/drawing/2014/main" id="{DDB3B18D-80CE-7565-FBA0-F9495DBC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6234" y="60529"/>
            <a:ext cx="843280" cy="96069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875218F-8B54-0775-D27D-31511AD7843D}"/>
              </a:ext>
            </a:extLst>
          </p:cNvPr>
          <p:cNvSpPr txBox="1"/>
          <p:nvPr/>
        </p:nvSpPr>
        <p:spPr>
          <a:xfrm>
            <a:off x="6681138" y="824635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4700"/>
                </a:solidFill>
                <a:latin typeface="Montserrat SemiBold" panose="00000700000000000000" pitchFamily="2" charset="0"/>
              </a:rPr>
              <a:t>Voto Finale: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08C3C99-C8F9-651C-EFD0-3FDDD962AE93}"/>
              </a:ext>
            </a:extLst>
          </p:cNvPr>
          <p:cNvSpPr txBox="1"/>
          <p:nvPr/>
        </p:nvSpPr>
        <p:spPr>
          <a:xfrm>
            <a:off x="8239921" y="409136"/>
            <a:ext cx="1486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>
                <a:solidFill>
                  <a:srgbClr val="004700"/>
                </a:solidFill>
                <a:latin typeface="Montserrat SemiBold" panose="00000700000000000000" pitchFamily="2" charset="0"/>
              </a:rPr>
              <a:t>9</a:t>
            </a:r>
            <a:endParaRPr lang="it-IT">
              <a:solidFill>
                <a:srgbClr val="004700"/>
              </a:solidFill>
              <a:latin typeface="Montserrat SemiBold" panose="00000700000000000000" pitchFamily="2" charset="0"/>
            </a:endParaRPr>
          </a:p>
        </p:txBody>
      </p:sp>
      <p:graphicFrame>
        <p:nvGraphicFramePr>
          <p:cNvPr id="12" name="Grafico 11">
            <a:extLst>
              <a:ext uri="{FF2B5EF4-FFF2-40B4-BE49-F238E27FC236}">
                <a16:creationId xmlns:a16="http://schemas.microsoft.com/office/drawing/2014/main" id="{E41F35B6-6013-D13C-1441-B2EE35C7FB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9022838"/>
              </p:ext>
            </p:extLst>
          </p:nvPr>
        </p:nvGraphicFramePr>
        <p:xfrm>
          <a:off x="4924266" y="1627514"/>
          <a:ext cx="6248836" cy="3319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4" name="Gruppo 13">
            <a:extLst>
              <a:ext uri="{FF2B5EF4-FFF2-40B4-BE49-F238E27FC236}">
                <a16:creationId xmlns:a16="http://schemas.microsoft.com/office/drawing/2014/main" id="{89A9195C-8D5D-3603-A812-8AEF16AC27DC}"/>
              </a:ext>
            </a:extLst>
          </p:cNvPr>
          <p:cNvGrpSpPr/>
          <p:nvPr/>
        </p:nvGrpSpPr>
        <p:grpSpPr>
          <a:xfrm>
            <a:off x="752040" y="2525809"/>
            <a:ext cx="2585159" cy="2421095"/>
            <a:chOff x="2697456" y="3744700"/>
            <a:chExt cx="2177176" cy="209321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C324BF12-3829-7515-EAA2-ABE3BA0517CB}"/>
                </a:ext>
              </a:extLst>
            </p:cNvPr>
            <p:cNvSpPr/>
            <p:nvPr/>
          </p:nvSpPr>
          <p:spPr>
            <a:xfrm>
              <a:off x="2863765" y="4641715"/>
              <a:ext cx="1790974" cy="1196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E309C7D4-C8DA-9DF6-1AE1-4CD648AB4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028" r="11028"/>
            <a:stretch/>
          </p:blipFill>
          <p:spPr>
            <a:xfrm>
              <a:off x="3000872" y="3744700"/>
              <a:ext cx="1539050" cy="1486859"/>
            </a:xfrm>
            <a:prstGeom prst="ellipse">
              <a:avLst/>
            </a:prstGeom>
            <a:ln w="76200">
              <a:solidFill>
                <a:srgbClr val="006600"/>
              </a:solidFill>
            </a:ln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8FDFC0A-16D6-481B-812A-D29587D40D44}"/>
                </a:ext>
              </a:extLst>
            </p:cNvPr>
            <p:cNvSpPr txBox="1"/>
            <p:nvPr/>
          </p:nvSpPr>
          <p:spPr>
            <a:xfrm>
              <a:off x="2697456" y="5519485"/>
              <a:ext cx="2177176" cy="2660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it-IT" sz="1400" b="1">
                  <a:ln/>
                  <a:latin typeface="Montserrat Medium" pitchFamily="2" charset="0"/>
                </a:rPr>
                <a:t>Alessandro Borrelli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48DA0F9-1DE7-D9B5-6FFD-0A8E98C18AA4}"/>
              </a:ext>
            </a:extLst>
          </p:cNvPr>
          <p:cNvSpPr txBox="1"/>
          <p:nvPr/>
        </p:nvSpPr>
        <p:spPr>
          <a:xfrm>
            <a:off x="683665" y="1735224"/>
            <a:ext cx="24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solidFill>
                  <a:schemeClr val="bg1"/>
                </a:solidFill>
                <a:latin typeface="Montserrat SemiBold" panose="00000700000000000000" pitchFamily="2" charset="0"/>
              </a:rPr>
              <a:t>TEAM MEMBER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DA674F8-395E-E25D-959E-13D8E9A819FD}"/>
              </a:ext>
            </a:extLst>
          </p:cNvPr>
          <p:cNvSpPr txBox="1"/>
          <p:nvPr/>
        </p:nvSpPr>
        <p:spPr>
          <a:xfrm>
            <a:off x="4924266" y="5833310"/>
            <a:ext cx="6248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rgbClr val="004700"/>
                </a:solidFill>
                <a:latin typeface="Montserrat SemiBold" panose="00000700000000000000" pitchFamily="2" charset="0"/>
              </a:rPr>
              <a:t>Consiglio: </a:t>
            </a:r>
            <a:r>
              <a:rPr lang="it-IT" sz="2000">
                <a:solidFill>
                  <a:srgbClr val="004700"/>
                </a:solidFill>
                <a:latin typeface="Montserrat" panose="00000500000000000000" pitchFamily="2" charset="0"/>
              </a:rPr>
              <a:t>Essere più presente</a:t>
            </a:r>
          </a:p>
        </p:txBody>
      </p:sp>
    </p:spTree>
    <p:extLst>
      <p:ext uri="{BB962C8B-B14F-4D97-AF65-F5344CB8AC3E}">
        <p14:creationId xmlns:p14="http://schemas.microsoft.com/office/powerpoint/2010/main" val="374332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1488</Words>
  <Application>Microsoft Macintosh PowerPoint</Application>
  <PresentationFormat>Widescreen</PresentationFormat>
  <Paragraphs>392</Paragraphs>
  <Slides>37</Slides>
  <Notes>37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Montserrat</vt:lpstr>
      <vt:lpstr>Montserrat Black</vt:lpstr>
      <vt:lpstr>Montserrat Medium</vt:lpstr>
      <vt:lpstr>Montserrat SemiBold</vt:lpstr>
      <vt:lpstr>Roboto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MICHELA FAELLA</dc:creator>
  <cp:lastModifiedBy>ANGELO AFELTRA</cp:lastModifiedBy>
  <cp:revision>2</cp:revision>
  <dcterms:created xsi:type="dcterms:W3CDTF">2022-12-19T12:45:14Z</dcterms:created>
  <dcterms:modified xsi:type="dcterms:W3CDTF">2023-02-15T14:52:21Z</dcterms:modified>
</cp:coreProperties>
</file>